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3" r:id="rId4"/>
    <p:sldMasterId id="2147483686" r:id="rId5"/>
    <p:sldMasterId id="2147483721" r:id="rId6"/>
  </p:sldMasterIdLst>
  <p:notesMasterIdLst>
    <p:notesMasterId r:id="rId22"/>
  </p:notesMasterIdLst>
  <p:sldIdLst>
    <p:sldId id="325" r:id="rId7"/>
    <p:sldId id="292" r:id="rId8"/>
    <p:sldId id="256" r:id="rId9"/>
    <p:sldId id="272" r:id="rId10"/>
    <p:sldId id="273" r:id="rId11"/>
    <p:sldId id="261" r:id="rId12"/>
    <p:sldId id="265" r:id="rId13"/>
    <p:sldId id="274" r:id="rId14"/>
    <p:sldId id="280" r:id="rId15"/>
    <p:sldId id="257" r:id="rId16"/>
    <p:sldId id="268" r:id="rId17"/>
    <p:sldId id="270" r:id="rId18"/>
    <p:sldId id="407" r:id="rId19"/>
    <p:sldId id="353" r:id="rId20"/>
    <p:sldId id="4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7F9FF"/>
    <a:srgbClr val="1BF120"/>
    <a:srgbClr val="0000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 /><Relationship Id="rId13" Type="http://schemas.openxmlformats.org/officeDocument/2006/relationships/slide" Target="slides/slide7.xml" /><Relationship Id="rId18" Type="http://schemas.openxmlformats.org/officeDocument/2006/relationships/slide" Target="slides/slide12.xml" /><Relationship Id="rId26" Type="http://schemas.openxmlformats.org/officeDocument/2006/relationships/tableStyles" Target="tableStyles.xml" /><Relationship Id="rId3" Type="http://schemas.openxmlformats.org/officeDocument/2006/relationships/slideMaster" Target="slideMasters/slideMaster3.xml" /><Relationship Id="rId21" Type="http://schemas.openxmlformats.org/officeDocument/2006/relationships/slide" Target="slides/slide15.xml" /><Relationship Id="rId7" Type="http://schemas.openxmlformats.org/officeDocument/2006/relationships/slide" Target="slides/slide1.xml" /><Relationship Id="rId12" Type="http://schemas.openxmlformats.org/officeDocument/2006/relationships/slide" Target="slides/slide6.xml" /><Relationship Id="rId17" Type="http://schemas.openxmlformats.org/officeDocument/2006/relationships/slide" Target="slides/slide11.xml" /><Relationship Id="rId25"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0.xml" /><Relationship Id="rId20" Type="http://schemas.openxmlformats.org/officeDocument/2006/relationships/slide" Target="slides/slide14.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5.xml" /><Relationship Id="rId24" Type="http://schemas.openxmlformats.org/officeDocument/2006/relationships/viewProps" Target="viewProps.xml" /><Relationship Id="rId5" Type="http://schemas.openxmlformats.org/officeDocument/2006/relationships/slideMaster" Target="slideMasters/slideMaster5.xml" /><Relationship Id="rId15" Type="http://schemas.openxmlformats.org/officeDocument/2006/relationships/slide" Target="slides/slide9.xml" /><Relationship Id="rId23" Type="http://schemas.openxmlformats.org/officeDocument/2006/relationships/presProps" Target="presProps.xml" /><Relationship Id="rId10" Type="http://schemas.openxmlformats.org/officeDocument/2006/relationships/slide" Target="slides/slide4.xml" /><Relationship Id="rId19" Type="http://schemas.openxmlformats.org/officeDocument/2006/relationships/slide" Target="slides/slide13.xml" /><Relationship Id="rId4" Type="http://schemas.openxmlformats.org/officeDocument/2006/relationships/slideMaster" Target="slideMasters/slideMaster4.xml" /><Relationship Id="rId9" Type="http://schemas.openxmlformats.org/officeDocument/2006/relationships/slide" Target="slides/slide3.xml" /><Relationship Id="rId14" Type="http://schemas.openxmlformats.org/officeDocument/2006/relationships/slide" Target="slides/slide8.xml" /><Relationship Id="rId22" Type="http://schemas.openxmlformats.org/officeDocument/2006/relationships/notesMaster" Target="notesMasters/notesMaster1.xml" /></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97A25-371D-4D2C-9EF3-26D59A91E173}" type="doc">
      <dgm:prSet loTypeId="urn:microsoft.com/office/officeart/2005/8/layout/cycle2" loCatId="cycle" qsTypeId="urn:microsoft.com/office/officeart/2005/8/quickstyle/3d1" qsCatId="3D" csTypeId="urn:microsoft.com/office/officeart/2005/8/colors/colorful1#1" csCatId="colorful" phldr="1"/>
      <dgm:spPr/>
      <dgm:t>
        <a:bodyPr/>
        <a:lstStyle/>
        <a:p>
          <a:endParaRPr lang="en-IN"/>
        </a:p>
      </dgm:t>
    </dgm:pt>
    <dgm:pt modelId="{C58E90AD-419C-4CFD-9513-4079C6A5A16A}">
      <dgm:prSet phldrT="[Text]" custT="1"/>
      <dgm:spPr/>
      <dgm:t>
        <a:bodyPr/>
        <a:lstStyle/>
        <a:p>
          <a:r>
            <a:rPr lang="en-IN" sz="2400" b="1" dirty="0">
              <a:solidFill>
                <a:schemeClr val="bg1">
                  <a:lumMod val="95000"/>
                </a:schemeClr>
              </a:solidFill>
            </a:rPr>
            <a:t>Love</a:t>
          </a:r>
        </a:p>
      </dgm:t>
    </dgm:pt>
    <dgm:pt modelId="{E9B589AB-243C-4F2F-A493-B7956D1AC241}" type="parTrans" cxnId="{1F815D8E-EFD7-4080-BE52-146BC299FFA1}">
      <dgm:prSet/>
      <dgm:spPr/>
      <dgm:t>
        <a:bodyPr/>
        <a:lstStyle/>
        <a:p>
          <a:endParaRPr lang="en-IN"/>
        </a:p>
      </dgm:t>
    </dgm:pt>
    <dgm:pt modelId="{4B3D89AD-54B1-420D-B47C-89A0AB1AA701}" type="sibTrans" cxnId="{1F815D8E-EFD7-4080-BE52-146BC299FFA1}">
      <dgm:prSet/>
      <dgm:spPr/>
      <dgm:t>
        <a:bodyPr/>
        <a:lstStyle/>
        <a:p>
          <a:endParaRPr lang="en-IN"/>
        </a:p>
      </dgm:t>
    </dgm:pt>
    <dgm:pt modelId="{6C8F98A9-8CF5-4D6C-A98E-D50C69113885}">
      <dgm:prSet phldrT="[Text]" custT="1"/>
      <dgm:spPr/>
      <dgm:t>
        <a:bodyPr/>
        <a:lstStyle/>
        <a:p>
          <a:r>
            <a:rPr lang="en-IN" sz="3200" b="1" dirty="0">
              <a:solidFill>
                <a:schemeClr val="bg1">
                  <a:lumMod val="95000"/>
                </a:schemeClr>
              </a:solidFill>
            </a:rPr>
            <a:t>Care</a:t>
          </a:r>
        </a:p>
      </dgm:t>
    </dgm:pt>
    <dgm:pt modelId="{CBBA2123-02A2-40C4-947F-9BAD8DE76029}" type="parTrans" cxnId="{49E70CC8-F745-4CF9-8939-EE4A64DD4130}">
      <dgm:prSet/>
      <dgm:spPr/>
      <dgm:t>
        <a:bodyPr/>
        <a:lstStyle/>
        <a:p>
          <a:endParaRPr lang="en-IN"/>
        </a:p>
      </dgm:t>
    </dgm:pt>
    <dgm:pt modelId="{7F0DC8AA-9531-457A-8C72-97327FC13527}" type="sibTrans" cxnId="{49E70CC8-F745-4CF9-8939-EE4A64DD4130}">
      <dgm:prSet/>
      <dgm:spPr/>
      <dgm:t>
        <a:bodyPr/>
        <a:lstStyle/>
        <a:p>
          <a:endParaRPr lang="en-IN"/>
        </a:p>
      </dgm:t>
    </dgm:pt>
    <dgm:pt modelId="{39DB24F7-9102-440D-9EBE-C08D2C61598A}">
      <dgm:prSet phldrT="[Text]" custT="1"/>
      <dgm:spPr/>
      <dgm:t>
        <a:bodyPr/>
        <a:lstStyle/>
        <a:p>
          <a:r>
            <a:rPr lang="en-IN" sz="1800" b="1" dirty="0">
              <a:solidFill>
                <a:schemeClr val="bg1">
                  <a:lumMod val="95000"/>
                </a:schemeClr>
              </a:solidFill>
            </a:rPr>
            <a:t>Good Teaching</a:t>
          </a:r>
        </a:p>
      </dgm:t>
    </dgm:pt>
    <dgm:pt modelId="{24144EE1-9725-4C97-89F4-2015F0AA9EE4}" type="parTrans" cxnId="{B99D4457-C690-443D-81A2-C58F8B851F14}">
      <dgm:prSet/>
      <dgm:spPr/>
      <dgm:t>
        <a:bodyPr/>
        <a:lstStyle/>
        <a:p>
          <a:endParaRPr lang="en-IN"/>
        </a:p>
      </dgm:t>
    </dgm:pt>
    <dgm:pt modelId="{BC0D5628-BA4D-4B30-8D0B-F604D9DBC20B}" type="sibTrans" cxnId="{B99D4457-C690-443D-81A2-C58F8B851F14}">
      <dgm:prSet/>
      <dgm:spPr/>
      <dgm:t>
        <a:bodyPr/>
        <a:lstStyle/>
        <a:p>
          <a:endParaRPr lang="en-IN"/>
        </a:p>
      </dgm:t>
    </dgm:pt>
    <dgm:pt modelId="{3E67BD69-B198-4BAA-AC64-D4B2DCF5FFA5}">
      <dgm:prSet phldrT="[Text]" custT="1"/>
      <dgm:spPr/>
      <dgm:t>
        <a:bodyPr/>
        <a:lstStyle/>
        <a:p>
          <a:r>
            <a:rPr lang="en-IN" sz="1400" b="1" dirty="0">
              <a:solidFill>
                <a:schemeClr val="bg1">
                  <a:lumMod val="95000"/>
                </a:schemeClr>
              </a:solidFill>
            </a:rPr>
            <a:t>Motivation</a:t>
          </a:r>
        </a:p>
      </dgm:t>
    </dgm:pt>
    <dgm:pt modelId="{AED5421C-2F96-4103-994F-DE260DB4AE74}" type="parTrans" cxnId="{987E255B-9A3E-4C64-B624-D701782C8843}">
      <dgm:prSet/>
      <dgm:spPr/>
      <dgm:t>
        <a:bodyPr/>
        <a:lstStyle/>
        <a:p>
          <a:endParaRPr lang="en-IN"/>
        </a:p>
      </dgm:t>
    </dgm:pt>
    <dgm:pt modelId="{529052C6-C1E1-47FA-AA87-EB2C73A680D1}" type="sibTrans" cxnId="{987E255B-9A3E-4C64-B624-D701782C8843}">
      <dgm:prSet/>
      <dgm:spPr/>
      <dgm:t>
        <a:bodyPr/>
        <a:lstStyle/>
        <a:p>
          <a:endParaRPr lang="en-IN"/>
        </a:p>
      </dgm:t>
    </dgm:pt>
    <dgm:pt modelId="{19ACDD15-C18A-4500-9258-C10905BC44CA}">
      <dgm:prSet phldrT="[Text]" custT="1"/>
      <dgm:spPr/>
      <dgm:t>
        <a:bodyPr/>
        <a:lstStyle/>
        <a:p>
          <a:r>
            <a:rPr lang="en-IN" sz="1800" b="1" dirty="0">
              <a:solidFill>
                <a:schemeClr val="bg1">
                  <a:lumMod val="95000"/>
                </a:schemeClr>
              </a:solidFill>
            </a:rPr>
            <a:t>Security</a:t>
          </a:r>
        </a:p>
      </dgm:t>
    </dgm:pt>
    <dgm:pt modelId="{1BCC925E-6015-4F92-80A0-1DF93AEF8E88}" type="parTrans" cxnId="{88E848B3-5F6A-44F6-959A-139DA91B27B3}">
      <dgm:prSet/>
      <dgm:spPr/>
      <dgm:t>
        <a:bodyPr/>
        <a:lstStyle/>
        <a:p>
          <a:endParaRPr lang="en-IN"/>
        </a:p>
      </dgm:t>
    </dgm:pt>
    <dgm:pt modelId="{C66B2677-626D-4D8E-970F-F91566635AC1}" type="sibTrans" cxnId="{88E848B3-5F6A-44F6-959A-139DA91B27B3}">
      <dgm:prSet/>
      <dgm:spPr/>
      <dgm:t>
        <a:bodyPr/>
        <a:lstStyle/>
        <a:p>
          <a:endParaRPr lang="en-IN"/>
        </a:p>
      </dgm:t>
    </dgm:pt>
    <dgm:pt modelId="{F135C348-A8C5-48FD-AC30-290C5BACD683}">
      <dgm:prSet custT="1"/>
      <dgm:spPr/>
      <dgm:t>
        <a:bodyPr/>
        <a:lstStyle/>
        <a:p>
          <a:r>
            <a:rPr lang="en-IN" sz="1400" b="1" dirty="0">
              <a:solidFill>
                <a:schemeClr val="bg1">
                  <a:lumMod val="95000"/>
                </a:schemeClr>
              </a:solidFill>
            </a:rPr>
            <a:t>Happiness</a:t>
          </a:r>
        </a:p>
      </dgm:t>
    </dgm:pt>
    <dgm:pt modelId="{401DA880-FC44-4F1A-A296-3B809934CC9E}" type="parTrans" cxnId="{354644EF-FD3E-43CF-BB0A-106BD301BF3D}">
      <dgm:prSet/>
      <dgm:spPr/>
      <dgm:t>
        <a:bodyPr/>
        <a:lstStyle/>
        <a:p>
          <a:endParaRPr lang="en-IN"/>
        </a:p>
      </dgm:t>
    </dgm:pt>
    <dgm:pt modelId="{228ED21E-A6CB-4B30-AD9C-55C8EBAC01ED}" type="sibTrans" cxnId="{354644EF-FD3E-43CF-BB0A-106BD301BF3D}">
      <dgm:prSet/>
      <dgm:spPr/>
      <dgm:t>
        <a:bodyPr/>
        <a:lstStyle/>
        <a:p>
          <a:endParaRPr lang="en-IN"/>
        </a:p>
      </dgm:t>
    </dgm:pt>
    <dgm:pt modelId="{D01A70C1-A4E9-4B67-9D41-D9CC3E46D6A0}" type="pres">
      <dgm:prSet presAssocID="{AEF97A25-371D-4D2C-9EF3-26D59A91E173}" presName="cycle" presStyleCnt="0">
        <dgm:presLayoutVars>
          <dgm:dir/>
          <dgm:resizeHandles val="exact"/>
        </dgm:presLayoutVars>
      </dgm:prSet>
      <dgm:spPr/>
    </dgm:pt>
    <dgm:pt modelId="{F5D7C9FE-AED9-4BFB-B43F-078B2D4547C9}" type="pres">
      <dgm:prSet presAssocID="{C58E90AD-419C-4CFD-9513-4079C6A5A16A}" presName="node" presStyleLbl="node1" presStyleIdx="0" presStyleCnt="6" custScaleX="104669" custScaleY="97690" custRadScaleRad="97989">
        <dgm:presLayoutVars>
          <dgm:bulletEnabled val="1"/>
        </dgm:presLayoutVars>
      </dgm:prSet>
      <dgm:spPr/>
    </dgm:pt>
    <dgm:pt modelId="{EF352E57-169F-40A7-8AA1-561E9D53E3A3}" type="pres">
      <dgm:prSet presAssocID="{4B3D89AD-54B1-420D-B47C-89A0AB1AA701}" presName="sibTrans" presStyleLbl="sibTrans2D1" presStyleIdx="0" presStyleCnt="6"/>
      <dgm:spPr/>
    </dgm:pt>
    <dgm:pt modelId="{AC24EDF2-6634-4E7D-AB45-1DE56731A2F1}" type="pres">
      <dgm:prSet presAssocID="{4B3D89AD-54B1-420D-B47C-89A0AB1AA701}" presName="connectorText" presStyleLbl="sibTrans2D1" presStyleIdx="0" presStyleCnt="6"/>
      <dgm:spPr/>
    </dgm:pt>
    <dgm:pt modelId="{048E4319-627F-4CFD-81CF-9A69718CB79E}" type="pres">
      <dgm:prSet presAssocID="{6C8F98A9-8CF5-4D6C-A98E-D50C69113885}" presName="node" presStyleLbl="node1" presStyleIdx="1" presStyleCnt="6" custScaleX="104669" custScaleY="106880" custRadScaleRad="102498" custRadScaleInc="-7789">
        <dgm:presLayoutVars>
          <dgm:bulletEnabled val="1"/>
        </dgm:presLayoutVars>
      </dgm:prSet>
      <dgm:spPr/>
    </dgm:pt>
    <dgm:pt modelId="{5792CA78-4678-4FDE-820E-6EFF60D477F2}" type="pres">
      <dgm:prSet presAssocID="{7F0DC8AA-9531-457A-8C72-97327FC13527}" presName="sibTrans" presStyleLbl="sibTrans2D1" presStyleIdx="1" presStyleCnt="6" custScaleX="79161" custLinFactNeighborX="9709" custLinFactNeighborY="7110"/>
      <dgm:spPr/>
    </dgm:pt>
    <dgm:pt modelId="{3EC9715B-EEAC-4681-83B0-85A596AC39B5}" type="pres">
      <dgm:prSet presAssocID="{7F0DC8AA-9531-457A-8C72-97327FC13527}" presName="connectorText" presStyleLbl="sibTrans2D1" presStyleIdx="1" presStyleCnt="6"/>
      <dgm:spPr/>
    </dgm:pt>
    <dgm:pt modelId="{30B0D8C7-DBE5-4037-AD05-C6B53C3AFAE9}" type="pres">
      <dgm:prSet presAssocID="{39DB24F7-9102-440D-9EBE-C08D2C61598A}" presName="node" presStyleLbl="node1" presStyleIdx="2" presStyleCnt="6" custScaleX="104669" custScaleY="101788" custRadScaleRad="97677" custRadScaleInc="-8173">
        <dgm:presLayoutVars>
          <dgm:bulletEnabled val="1"/>
        </dgm:presLayoutVars>
      </dgm:prSet>
      <dgm:spPr/>
    </dgm:pt>
    <dgm:pt modelId="{C7E16A3B-8A8A-4BFD-991B-8BF819EDEFCA}" type="pres">
      <dgm:prSet presAssocID="{BC0D5628-BA4D-4B30-8D0B-F604D9DBC20B}" presName="sibTrans" presStyleLbl="sibTrans2D1" presStyleIdx="2" presStyleCnt="6"/>
      <dgm:spPr/>
    </dgm:pt>
    <dgm:pt modelId="{A355C9B0-CDB5-4C83-8EC8-1AC1934A0DE2}" type="pres">
      <dgm:prSet presAssocID="{BC0D5628-BA4D-4B30-8D0B-F604D9DBC20B}" presName="connectorText" presStyleLbl="sibTrans2D1" presStyleIdx="2" presStyleCnt="6"/>
      <dgm:spPr/>
    </dgm:pt>
    <dgm:pt modelId="{E55CFC27-9604-49DA-AEA9-0D4D8B28AA8B}" type="pres">
      <dgm:prSet presAssocID="{3E67BD69-B198-4BAA-AC64-D4B2DCF5FFA5}" presName="node" presStyleLbl="node1" presStyleIdx="3" presStyleCnt="6" custScaleX="104669" custScaleY="94517" custRadScaleRad="95175">
        <dgm:presLayoutVars>
          <dgm:bulletEnabled val="1"/>
        </dgm:presLayoutVars>
      </dgm:prSet>
      <dgm:spPr/>
    </dgm:pt>
    <dgm:pt modelId="{DDB0138C-61D1-44A6-9AA4-9B85BFF387C8}" type="pres">
      <dgm:prSet presAssocID="{529052C6-C1E1-47FA-AA87-EB2C73A680D1}" presName="sibTrans" presStyleLbl="sibTrans2D1" presStyleIdx="3" presStyleCnt="6"/>
      <dgm:spPr/>
    </dgm:pt>
    <dgm:pt modelId="{33CE8CC4-DA72-4207-A418-5822A92C037A}" type="pres">
      <dgm:prSet presAssocID="{529052C6-C1E1-47FA-AA87-EB2C73A680D1}" presName="connectorText" presStyleLbl="sibTrans2D1" presStyleIdx="3" presStyleCnt="6"/>
      <dgm:spPr/>
    </dgm:pt>
    <dgm:pt modelId="{4068C552-8349-4ECA-ACAE-E7E38D9DE885}" type="pres">
      <dgm:prSet presAssocID="{19ACDD15-C18A-4500-9258-C10905BC44CA}" presName="node" presStyleLbl="node1" presStyleIdx="4" presStyleCnt="6" custScaleX="104669" custScaleY="97062" custRadScaleRad="106192" custRadScaleInc="12031">
        <dgm:presLayoutVars>
          <dgm:bulletEnabled val="1"/>
        </dgm:presLayoutVars>
      </dgm:prSet>
      <dgm:spPr/>
    </dgm:pt>
    <dgm:pt modelId="{0B4F7820-2550-4230-8BDB-437B963C1D28}" type="pres">
      <dgm:prSet presAssocID="{C66B2677-626D-4D8E-970F-F91566635AC1}" presName="sibTrans" presStyleLbl="sibTrans2D1" presStyleIdx="4" presStyleCnt="6"/>
      <dgm:spPr/>
    </dgm:pt>
    <dgm:pt modelId="{1308FAA1-636C-4470-9868-194DE086CB35}" type="pres">
      <dgm:prSet presAssocID="{C66B2677-626D-4D8E-970F-F91566635AC1}" presName="connectorText" presStyleLbl="sibTrans2D1" presStyleIdx="4" presStyleCnt="6"/>
      <dgm:spPr/>
    </dgm:pt>
    <dgm:pt modelId="{AACF8DEB-7B29-4FBF-8E3F-0CF304EC9B05}" type="pres">
      <dgm:prSet presAssocID="{F135C348-A8C5-48FD-AC30-290C5BACD683}" presName="node" presStyleLbl="node1" presStyleIdx="5" presStyleCnt="6" custScaleX="104669" custScaleY="113890" custRadScaleRad="102498" custRadScaleInc="7789">
        <dgm:presLayoutVars>
          <dgm:bulletEnabled val="1"/>
        </dgm:presLayoutVars>
      </dgm:prSet>
      <dgm:spPr/>
    </dgm:pt>
    <dgm:pt modelId="{E4E375DF-D761-4CC5-82A3-9868FCC72D72}" type="pres">
      <dgm:prSet presAssocID="{228ED21E-A6CB-4B30-AD9C-55C8EBAC01ED}" presName="sibTrans" presStyleLbl="sibTrans2D1" presStyleIdx="5" presStyleCnt="6"/>
      <dgm:spPr/>
    </dgm:pt>
    <dgm:pt modelId="{234D928A-8E21-477B-8B65-5FD13D73AD16}" type="pres">
      <dgm:prSet presAssocID="{228ED21E-A6CB-4B30-AD9C-55C8EBAC01ED}" presName="connectorText" presStyleLbl="sibTrans2D1" presStyleIdx="5" presStyleCnt="6"/>
      <dgm:spPr/>
    </dgm:pt>
  </dgm:ptLst>
  <dgm:cxnLst>
    <dgm:cxn modelId="{F7D59500-BB15-48A6-B700-3B2D1F2D77B6}" type="presOf" srcId="{228ED21E-A6CB-4B30-AD9C-55C8EBAC01ED}" destId="{234D928A-8E21-477B-8B65-5FD13D73AD16}" srcOrd="1" destOrd="0" presId="urn:microsoft.com/office/officeart/2005/8/layout/cycle2"/>
    <dgm:cxn modelId="{6638C20D-F9D3-4D06-9F86-74D78677E4A4}" type="presOf" srcId="{C58E90AD-419C-4CFD-9513-4079C6A5A16A}" destId="{F5D7C9FE-AED9-4BFB-B43F-078B2D4547C9}" srcOrd="0" destOrd="0" presId="urn:microsoft.com/office/officeart/2005/8/layout/cycle2"/>
    <dgm:cxn modelId="{F2CAEC25-28DD-48EB-AB7B-EA4BB68075A5}" type="presOf" srcId="{BC0D5628-BA4D-4B30-8D0B-F604D9DBC20B}" destId="{C7E16A3B-8A8A-4BFD-991B-8BF819EDEFCA}" srcOrd="0" destOrd="0" presId="urn:microsoft.com/office/officeart/2005/8/layout/cycle2"/>
    <dgm:cxn modelId="{3B762F27-1B5F-44A6-B704-EDC338A2BB56}" type="presOf" srcId="{6C8F98A9-8CF5-4D6C-A98E-D50C69113885}" destId="{048E4319-627F-4CFD-81CF-9A69718CB79E}" srcOrd="0" destOrd="0" presId="urn:microsoft.com/office/officeart/2005/8/layout/cycle2"/>
    <dgm:cxn modelId="{0F21EF3A-F7A9-4AED-B3A5-05976EBD4D96}" type="presOf" srcId="{F135C348-A8C5-48FD-AC30-290C5BACD683}" destId="{AACF8DEB-7B29-4FBF-8E3F-0CF304EC9B05}" srcOrd="0" destOrd="0" presId="urn:microsoft.com/office/officeart/2005/8/layout/cycle2"/>
    <dgm:cxn modelId="{987E255B-9A3E-4C64-B624-D701782C8843}" srcId="{AEF97A25-371D-4D2C-9EF3-26D59A91E173}" destId="{3E67BD69-B198-4BAA-AC64-D4B2DCF5FFA5}" srcOrd="3" destOrd="0" parTransId="{AED5421C-2F96-4103-994F-DE260DB4AE74}" sibTransId="{529052C6-C1E1-47FA-AA87-EB2C73A680D1}"/>
    <dgm:cxn modelId="{2E49B167-6EAF-46F1-A42F-C62F70AD9C02}" type="presOf" srcId="{529052C6-C1E1-47FA-AA87-EB2C73A680D1}" destId="{33CE8CC4-DA72-4207-A418-5822A92C037A}" srcOrd="1" destOrd="0" presId="urn:microsoft.com/office/officeart/2005/8/layout/cycle2"/>
    <dgm:cxn modelId="{8A37E254-AF88-4167-B412-3736CA771D2A}" type="presOf" srcId="{4B3D89AD-54B1-420D-B47C-89A0AB1AA701}" destId="{AC24EDF2-6634-4E7D-AB45-1DE56731A2F1}" srcOrd="1" destOrd="0" presId="urn:microsoft.com/office/officeart/2005/8/layout/cycle2"/>
    <dgm:cxn modelId="{B99D4457-C690-443D-81A2-C58F8B851F14}" srcId="{AEF97A25-371D-4D2C-9EF3-26D59A91E173}" destId="{39DB24F7-9102-440D-9EBE-C08D2C61598A}" srcOrd="2" destOrd="0" parTransId="{24144EE1-9725-4C97-89F4-2015F0AA9EE4}" sibTransId="{BC0D5628-BA4D-4B30-8D0B-F604D9DBC20B}"/>
    <dgm:cxn modelId="{16EEDF82-AD20-41F3-8B6C-96A3356C8AC3}" type="presOf" srcId="{529052C6-C1E1-47FA-AA87-EB2C73A680D1}" destId="{DDB0138C-61D1-44A6-9AA4-9B85BFF387C8}" srcOrd="0" destOrd="0" presId="urn:microsoft.com/office/officeart/2005/8/layout/cycle2"/>
    <dgm:cxn modelId="{1F815D8E-EFD7-4080-BE52-146BC299FFA1}" srcId="{AEF97A25-371D-4D2C-9EF3-26D59A91E173}" destId="{C58E90AD-419C-4CFD-9513-4079C6A5A16A}" srcOrd="0" destOrd="0" parTransId="{E9B589AB-243C-4F2F-A493-B7956D1AC241}" sibTransId="{4B3D89AD-54B1-420D-B47C-89A0AB1AA701}"/>
    <dgm:cxn modelId="{4A7FB397-5D38-4BB6-9697-5350C36F85BB}" type="presOf" srcId="{4B3D89AD-54B1-420D-B47C-89A0AB1AA701}" destId="{EF352E57-169F-40A7-8AA1-561E9D53E3A3}" srcOrd="0" destOrd="0" presId="urn:microsoft.com/office/officeart/2005/8/layout/cycle2"/>
    <dgm:cxn modelId="{4E1D0E9A-1C2F-4332-BC80-B8A4F0B58DA5}" type="presOf" srcId="{C66B2677-626D-4D8E-970F-F91566635AC1}" destId="{0B4F7820-2550-4230-8BDB-437B963C1D28}" srcOrd="0" destOrd="0" presId="urn:microsoft.com/office/officeart/2005/8/layout/cycle2"/>
    <dgm:cxn modelId="{9C52F69A-3A9B-44D7-8BAB-CA4026877DD6}" type="presOf" srcId="{7F0DC8AA-9531-457A-8C72-97327FC13527}" destId="{3EC9715B-EEAC-4681-83B0-85A596AC39B5}" srcOrd="1" destOrd="0" presId="urn:microsoft.com/office/officeart/2005/8/layout/cycle2"/>
    <dgm:cxn modelId="{47AC3B9C-C257-46D0-BD7A-C62A455B1340}" type="presOf" srcId="{39DB24F7-9102-440D-9EBE-C08D2C61598A}" destId="{30B0D8C7-DBE5-4037-AD05-C6B53C3AFAE9}" srcOrd="0" destOrd="0" presId="urn:microsoft.com/office/officeart/2005/8/layout/cycle2"/>
    <dgm:cxn modelId="{6B4B37A7-509B-4676-9947-1A9FD3FB5FB8}" type="presOf" srcId="{BC0D5628-BA4D-4B30-8D0B-F604D9DBC20B}" destId="{A355C9B0-CDB5-4C83-8EC8-1AC1934A0DE2}" srcOrd="1" destOrd="0" presId="urn:microsoft.com/office/officeart/2005/8/layout/cycle2"/>
    <dgm:cxn modelId="{38B5BBAC-5CD7-49AB-B89F-3E1B5529A3A6}" type="presOf" srcId="{AEF97A25-371D-4D2C-9EF3-26D59A91E173}" destId="{D01A70C1-A4E9-4B67-9D41-D9CC3E46D6A0}" srcOrd="0" destOrd="0" presId="urn:microsoft.com/office/officeart/2005/8/layout/cycle2"/>
    <dgm:cxn modelId="{88E848B3-5F6A-44F6-959A-139DA91B27B3}" srcId="{AEF97A25-371D-4D2C-9EF3-26D59A91E173}" destId="{19ACDD15-C18A-4500-9258-C10905BC44CA}" srcOrd="4" destOrd="0" parTransId="{1BCC925E-6015-4F92-80A0-1DF93AEF8E88}" sibTransId="{C66B2677-626D-4D8E-970F-F91566635AC1}"/>
    <dgm:cxn modelId="{49E70CC8-F745-4CF9-8939-EE4A64DD4130}" srcId="{AEF97A25-371D-4D2C-9EF3-26D59A91E173}" destId="{6C8F98A9-8CF5-4D6C-A98E-D50C69113885}" srcOrd="1" destOrd="0" parTransId="{CBBA2123-02A2-40C4-947F-9BAD8DE76029}" sibTransId="{7F0DC8AA-9531-457A-8C72-97327FC13527}"/>
    <dgm:cxn modelId="{2A33A5CF-B738-484E-B06D-60E68BBB1C73}" type="presOf" srcId="{19ACDD15-C18A-4500-9258-C10905BC44CA}" destId="{4068C552-8349-4ECA-ACAE-E7E38D9DE885}" srcOrd="0" destOrd="0" presId="urn:microsoft.com/office/officeart/2005/8/layout/cycle2"/>
    <dgm:cxn modelId="{2E99C2D3-24FB-4163-9682-59BEB661D766}" type="presOf" srcId="{C66B2677-626D-4D8E-970F-F91566635AC1}" destId="{1308FAA1-636C-4470-9868-194DE086CB35}" srcOrd="1" destOrd="0" presId="urn:microsoft.com/office/officeart/2005/8/layout/cycle2"/>
    <dgm:cxn modelId="{8C383AD5-11FA-4489-AF9C-77A79150B5F3}" type="presOf" srcId="{228ED21E-A6CB-4B30-AD9C-55C8EBAC01ED}" destId="{E4E375DF-D761-4CC5-82A3-9868FCC72D72}" srcOrd="0" destOrd="0" presId="urn:microsoft.com/office/officeart/2005/8/layout/cycle2"/>
    <dgm:cxn modelId="{EBBB9FEB-583A-4F04-9C95-D1E531AD112A}" type="presOf" srcId="{7F0DC8AA-9531-457A-8C72-97327FC13527}" destId="{5792CA78-4678-4FDE-820E-6EFF60D477F2}" srcOrd="0" destOrd="0" presId="urn:microsoft.com/office/officeart/2005/8/layout/cycle2"/>
    <dgm:cxn modelId="{198672ED-3E24-4E27-90DB-7E2CCD02D05A}" type="presOf" srcId="{3E67BD69-B198-4BAA-AC64-D4B2DCF5FFA5}" destId="{E55CFC27-9604-49DA-AEA9-0D4D8B28AA8B}" srcOrd="0" destOrd="0" presId="urn:microsoft.com/office/officeart/2005/8/layout/cycle2"/>
    <dgm:cxn modelId="{354644EF-FD3E-43CF-BB0A-106BD301BF3D}" srcId="{AEF97A25-371D-4D2C-9EF3-26D59A91E173}" destId="{F135C348-A8C5-48FD-AC30-290C5BACD683}" srcOrd="5" destOrd="0" parTransId="{401DA880-FC44-4F1A-A296-3B809934CC9E}" sibTransId="{228ED21E-A6CB-4B30-AD9C-55C8EBAC01ED}"/>
    <dgm:cxn modelId="{2CFC17DF-D314-4600-B741-B4654897DD8B}" type="presParOf" srcId="{D01A70C1-A4E9-4B67-9D41-D9CC3E46D6A0}" destId="{F5D7C9FE-AED9-4BFB-B43F-078B2D4547C9}" srcOrd="0" destOrd="0" presId="urn:microsoft.com/office/officeart/2005/8/layout/cycle2"/>
    <dgm:cxn modelId="{4BAAD11A-94F9-4D8B-B4EC-ABD5A399FBAB}" type="presParOf" srcId="{D01A70C1-A4E9-4B67-9D41-D9CC3E46D6A0}" destId="{EF352E57-169F-40A7-8AA1-561E9D53E3A3}" srcOrd="1" destOrd="0" presId="urn:microsoft.com/office/officeart/2005/8/layout/cycle2"/>
    <dgm:cxn modelId="{78497C45-CCF5-4E31-9A2A-50149594F870}" type="presParOf" srcId="{EF352E57-169F-40A7-8AA1-561E9D53E3A3}" destId="{AC24EDF2-6634-4E7D-AB45-1DE56731A2F1}" srcOrd="0" destOrd="0" presId="urn:microsoft.com/office/officeart/2005/8/layout/cycle2"/>
    <dgm:cxn modelId="{DA955415-3CDF-4B80-9E51-C69D05CFA508}" type="presParOf" srcId="{D01A70C1-A4E9-4B67-9D41-D9CC3E46D6A0}" destId="{048E4319-627F-4CFD-81CF-9A69718CB79E}" srcOrd="2" destOrd="0" presId="urn:microsoft.com/office/officeart/2005/8/layout/cycle2"/>
    <dgm:cxn modelId="{C7026462-A25F-4148-B9F1-F91DEF7BAA71}" type="presParOf" srcId="{D01A70C1-A4E9-4B67-9D41-D9CC3E46D6A0}" destId="{5792CA78-4678-4FDE-820E-6EFF60D477F2}" srcOrd="3" destOrd="0" presId="urn:microsoft.com/office/officeart/2005/8/layout/cycle2"/>
    <dgm:cxn modelId="{48B7752D-1E55-48BA-A032-E0FC7E60EB0C}" type="presParOf" srcId="{5792CA78-4678-4FDE-820E-6EFF60D477F2}" destId="{3EC9715B-EEAC-4681-83B0-85A596AC39B5}" srcOrd="0" destOrd="0" presId="urn:microsoft.com/office/officeart/2005/8/layout/cycle2"/>
    <dgm:cxn modelId="{9B028D32-A2B5-444E-B0D3-93C293EC73D6}" type="presParOf" srcId="{D01A70C1-A4E9-4B67-9D41-D9CC3E46D6A0}" destId="{30B0D8C7-DBE5-4037-AD05-C6B53C3AFAE9}" srcOrd="4" destOrd="0" presId="urn:microsoft.com/office/officeart/2005/8/layout/cycle2"/>
    <dgm:cxn modelId="{3D541774-191A-4D53-A3BA-8C6808C1B8ED}" type="presParOf" srcId="{D01A70C1-A4E9-4B67-9D41-D9CC3E46D6A0}" destId="{C7E16A3B-8A8A-4BFD-991B-8BF819EDEFCA}" srcOrd="5" destOrd="0" presId="urn:microsoft.com/office/officeart/2005/8/layout/cycle2"/>
    <dgm:cxn modelId="{F38D9104-64F2-41EF-BB5D-C968B8E052BF}" type="presParOf" srcId="{C7E16A3B-8A8A-4BFD-991B-8BF819EDEFCA}" destId="{A355C9B0-CDB5-4C83-8EC8-1AC1934A0DE2}" srcOrd="0" destOrd="0" presId="urn:microsoft.com/office/officeart/2005/8/layout/cycle2"/>
    <dgm:cxn modelId="{3D1B79A3-3F8C-49D8-8C0E-4520ABF26A4D}" type="presParOf" srcId="{D01A70C1-A4E9-4B67-9D41-D9CC3E46D6A0}" destId="{E55CFC27-9604-49DA-AEA9-0D4D8B28AA8B}" srcOrd="6" destOrd="0" presId="urn:microsoft.com/office/officeart/2005/8/layout/cycle2"/>
    <dgm:cxn modelId="{08A5CF7C-41DF-4CCE-AE6A-8789E7DC6FE8}" type="presParOf" srcId="{D01A70C1-A4E9-4B67-9D41-D9CC3E46D6A0}" destId="{DDB0138C-61D1-44A6-9AA4-9B85BFF387C8}" srcOrd="7" destOrd="0" presId="urn:microsoft.com/office/officeart/2005/8/layout/cycle2"/>
    <dgm:cxn modelId="{1FA7C301-CD94-46BE-90E1-D4AEBE4860B5}" type="presParOf" srcId="{DDB0138C-61D1-44A6-9AA4-9B85BFF387C8}" destId="{33CE8CC4-DA72-4207-A418-5822A92C037A}" srcOrd="0" destOrd="0" presId="urn:microsoft.com/office/officeart/2005/8/layout/cycle2"/>
    <dgm:cxn modelId="{0F1EB92B-F260-4BDF-8C62-6D2C7B962D68}" type="presParOf" srcId="{D01A70C1-A4E9-4B67-9D41-D9CC3E46D6A0}" destId="{4068C552-8349-4ECA-ACAE-E7E38D9DE885}" srcOrd="8" destOrd="0" presId="urn:microsoft.com/office/officeart/2005/8/layout/cycle2"/>
    <dgm:cxn modelId="{358485C1-62AE-403C-8819-BDE244F49AD9}" type="presParOf" srcId="{D01A70C1-A4E9-4B67-9D41-D9CC3E46D6A0}" destId="{0B4F7820-2550-4230-8BDB-437B963C1D28}" srcOrd="9" destOrd="0" presId="urn:microsoft.com/office/officeart/2005/8/layout/cycle2"/>
    <dgm:cxn modelId="{27A39F1E-E915-4568-B793-5C18CC5A8C3B}" type="presParOf" srcId="{0B4F7820-2550-4230-8BDB-437B963C1D28}" destId="{1308FAA1-636C-4470-9868-194DE086CB35}" srcOrd="0" destOrd="0" presId="urn:microsoft.com/office/officeart/2005/8/layout/cycle2"/>
    <dgm:cxn modelId="{255EB3D3-905F-4776-A458-EC14C76F3329}" type="presParOf" srcId="{D01A70C1-A4E9-4B67-9D41-D9CC3E46D6A0}" destId="{AACF8DEB-7B29-4FBF-8E3F-0CF304EC9B05}" srcOrd="10" destOrd="0" presId="urn:microsoft.com/office/officeart/2005/8/layout/cycle2"/>
    <dgm:cxn modelId="{F025F2CC-F45F-4375-ABFD-5F802E6427B4}" type="presParOf" srcId="{D01A70C1-A4E9-4B67-9D41-D9CC3E46D6A0}" destId="{E4E375DF-D761-4CC5-82A3-9868FCC72D72}" srcOrd="11" destOrd="0" presId="urn:microsoft.com/office/officeart/2005/8/layout/cycle2"/>
    <dgm:cxn modelId="{48961BBC-3E1D-4D76-AEE5-6E72C8D2F80C}" type="presParOf" srcId="{E4E375DF-D761-4CC5-82A3-9868FCC72D72}" destId="{234D928A-8E21-477B-8B65-5FD13D73AD1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7C9FE-AED9-4BFB-B43F-078B2D4547C9}">
      <dsp:nvSpPr>
        <dsp:cNvPr id="0" name=""/>
        <dsp:cNvSpPr/>
      </dsp:nvSpPr>
      <dsp:spPr>
        <a:xfrm>
          <a:off x="3498222" y="69622"/>
          <a:ext cx="1284474" cy="119882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b="1" kern="1200" dirty="0">
              <a:solidFill>
                <a:schemeClr val="bg1">
                  <a:lumMod val="95000"/>
                </a:schemeClr>
              </a:solidFill>
            </a:rPr>
            <a:t>Love</a:t>
          </a:r>
        </a:p>
      </dsp:txBody>
      <dsp:txXfrm>
        <a:off x="3686329" y="245186"/>
        <a:ext cx="908260" cy="847701"/>
      </dsp:txXfrm>
    </dsp:sp>
    <dsp:sp modelId="{EF352E57-169F-40A7-8AA1-561E9D53E3A3}">
      <dsp:nvSpPr>
        <dsp:cNvPr id="0" name=""/>
        <dsp:cNvSpPr/>
      </dsp:nvSpPr>
      <dsp:spPr>
        <a:xfrm rot="1589524">
          <a:off x="4792111" y="853243"/>
          <a:ext cx="266865" cy="414172"/>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IN" sz="1700" kern="1200"/>
        </a:p>
      </dsp:txBody>
      <dsp:txXfrm>
        <a:off x="4796314" y="918221"/>
        <a:ext cx="186806" cy="248504"/>
      </dsp:txXfrm>
    </dsp:sp>
    <dsp:sp modelId="{048E4319-627F-4CFD-81CF-9A69718CB79E}">
      <dsp:nvSpPr>
        <dsp:cNvPr id="0" name=""/>
        <dsp:cNvSpPr/>
      </dsp:nvSpPr>
      <dsp:spPr>
        <a:xfrm>
          <a:off x="5092546" y="807858"/>
          <a:ext cx="1284474" cy="131160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bg1">
                  <a:lumMod val="95000"/>
                </a:schemeClr>
              </a:solidFill>
            </a:rPr>
            <a:t>Care</a:t>
          </a:r>
        </a:p>
      </dsp:txBody>
      <dsp:txXfrm>
        <a:off x="5280653" y="999938"/>
        <a:ext cx="908260" cy="927447"/>
      </dsp:txXfrm>
    </dsp:sp>
    <dsp:sp modelId="{5792CA78-4678-4FDE-820E-6EFF60D477F2}">
      <dsp:nvSpPr>
        <dsp:cNvPr id="0" name=""/>
        <dsp:cNvSpPr/>
      </dsp:nvSpPr>
      <dsp:spPr>
        <a:xfrm rot="5399996">
          <a:off x="5646029" y="2213723"/>
          <a:ext cx="235206" cy="414172"/>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IN" sz="1700" kern="1200"/>
        </a:p>
      </dsp:txBody>
      <dsp:txXfrm>
        <a:off x="5681310" y="2261276"/>
        <a:ext cx="164644" cy="248504"/>
      </dsp:txXfrm>
    </dsp:sp>
    <dsp:sp modelId="{30B0D8C7-DBE5-4037-AD05-C6B53C3AFAE9}">
      <dsp:nvSpPr>
        <dsp:cNvPr id="0" name=""/>
        <dsp:cNvSpPr/>
      </dsp:nvSpPr>
      <dsp:spPr>
        <a:xfrm>
          <a:off x="5092548" y="2680077"/>
          <a:ext cx="1284474" cy="124911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chemeClr val="bg1">
                  <a:lumMod val="95000"/>
                </a:schemeClr>
              </a:solidFill>
            </a:rPr>
            <a:t>Good Teaching</a:t>
          </a:r>
        </a:p>
      </dsp:txBody>
      <dsp:txXfrm>
        <a:off x="5280655" y="2863006"/>
        <a:ext cx="908260" cy="883261"/>
      </dsp:txXfrm>
    </dsp:sp>
    <dsp:sp modelId="{C7E16A3B-8A8A-4BFD-991B-8BF819EDEFCA}">
      <dsp:nvSpPr>
        <dsp:cNvPr id="0" name=""/>
        <dsp:cNvSpPr/>
      </dsp:nvSpPr>
      <dsp:spPr>
        <a:xfrm rot="9000000">
          <a:off x="4786262" y="3556673"/>
          <a:ext cx="306599" cy="414172"/>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IN" sz="1700" kern="1200"/>
        </a:p>
      </dsp:txBody>
      <dsp:txXfrm rot="10800000">
        <a:off x="4872081" y="3616512"/>
        <a:ext cx="214619" cy="248504"/>
      </dsp:txXfrm>
    </dsp:sp>
    <dsp:sp modelId="{E55CFC27-9604-49DA-AEA9-0D4D8B28AA8B}">
      <dsp:nvSpPr>
        <dsp:cNvPr id="0" name=""/>
        <dsp:cNvSpPr/>
      </dsp:nvSpPr>
      <dsp:spPr>
        <a:xfrm>
          <a:off x="3498222" y="3645175"/>
          <a:ext cx="1284474" cy="1159891"/>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bg1">
                  <a:lumMod val="95000"/>
                </a:schemeClr>
              </a:solidFill>
            </a:rPr>
            <a:t>Motivation</a:t>
          </a:r>
        </a:p>
      </dsp:txBody>
      <dsp:txXfrm>
        <a:off x="3686329" y="3815037"/>
        <a:ext cx="908260" cy="820167"/>
      </dsp:txXfrm>
    </dsp:sp>
    <dsp:sp modelId="{DDB0138C-61D1-44A6-9AA4-9B85BFF387C8}">
      <dsp:nvSpPr>
        <dsp:cNvPr id="0" name=""/>
        <dsp:cNvSpPr/>
      </dsp:nvSpPr>
      <dsp:spPr>
        <a:xfrm rot="12405771">
          <a:off x="3090101" y="3582060"/>
          <a:ext cx="371767" cy="414172"/>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IN" sz="1700" kern="1200"/>
        </a:p>
      </dsp:txBody>
      <dsp:txXfrm rot="10800000">
        <a:off x="3195657" y="3690005"/>
        <a:ext cx="260237" cy="248504"/>
      </dsp:txXfrm>
    </dsp:sp>
    <dsp:sp modelId="{4068C552-8349-4ECA-ACAE-E7E38D9DE885}">
      <dsp:nvSpPr>
        <dsp:cNvPr id="0" name=""/>
        <dsp:cNvSpPr/>
      </dsp:nvSpPr>
      <dsp:spPr>
        <a:xfrm>
          <a:off x="1747001" y="2746379"/>
          <a:ext cx="1284474" cy="1191122"/>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chemeClr val="bg1">
                  <a:lumMod val="95000"/>
                </a:schemeClr>
              </a:solidFill>
            </a:rPr>
            <a:t>Security</a:t>
          </a:r>
        </a:p>
      </dsp:txBody>
      <dsp:txXfrm>
        <a:off x="1935108" y="2920815"/>
        <a:ext cx="908260" cy="842250"/>
      </dsp:txXfrm>
    </dsp:sp>
    <dsp:sp modelId="{0B4F7820-2550-4230-8BDB-437B963C1D28}">
      <dsp:nvSpPr>
        <dsp:cNvPr id="0" name=""/>
        <dsp:cNvSpPr/>
      </dsp:nvSpPr>
      <dsp:spPr>
        <a:xfrm rot="16486498">
          <a:off x="2306174" y="2255625"/>
          <a:ext cx="313017" cy="414172"/>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IN" sz="1700" kern="1200"/>
        </a:p>
      </dsp:txBody>
      <dsp:txXfrm>
        <a:off x="2349218" y="2385249"/>
        <a:ext cx="219112" cy="248504"/>
      </dsp:txXfrm>
    </dsp:sp>
    <dsp:sp modelId="{AACF8DEB-7B29-4FBF-8E3F-0CF304EC9B05}">
      <dsp:nvSpPr>
        <dsp:cNvPr id="0" name=""/>
        <dsp:cNvSpPr/>
      </dsp:nvSpPr>
      <dsp:spPr>
        <a:xfrm>
          <a:off x="1903898" y="764845"/>
          <a:ext cx="1284474" cy="139763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bg1">
                  <a:lumMod val="95000"/>
                </a:schemeClr>
              </a:solidFill>
            </a:rPr>
            <a:t>Happiness</a:t>
          </a:r>
        </a:p>
      </dsp:txBody>
      <dsp:txXfrm>
        <a:off x="2092005" y="969523"/>
        <a:ext cx="908260" cy="988276"/>
      </dsp:txXfrm>
    </dsp:sp>
    <dsp:sp modelId="{E4E375DF-D761-4CC5-82A3-9868FCC72D72}">
      <dsp:nvSpPr>
        <dsp:cNvPr id="0" name=""/>
        <dsp:cNvSpPr/>
      </dsp:nvSpPr>
      <dsp:spPr>
        <a:xfrm rot="20010476">
          <a:off x="3213891" y="858251"/>
          <a:ext cx="262874" cy="414172"/>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IN" sz="1700" kern="1200"/>
        </a:p>
      </dsp:txBody>
      <dsp:txXfrm>
        <a:off x="3218031" y="958674"/>
        <a:ext cx="184012" cy="24850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78A871-934B-4A0A-82E6-A3172ED560A8}" type="datetimeFigureOut">
              <a:rPr lang="en-IN" smtClean="0"/>
              <a:pPr/>
              <a:t>08-08-2023</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A641F-8A2D-4541-82F0-15ABC55FC6ED}" type="slidenum">
              <a:rPr lang="en-IN" smtClean="0"/>
              <a:pPr/>
              <a:t>‹#›</a:t>
            </a:fld>
            <a:endParaRPr lang="en-IN"/>
          </a:p>
        </p:txBody>
      </p:sp>
    </p:spTree>
    <p:extLst>
      <p:ext uri="{BB962C8B-B14F-4D97-AF65-F5344CB8AC3E}">
        <p14:creationId xmlns:p14="http://schemas.microsoft.com/office/powerpoint/2010/main" val="268012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AF8D0F-62DE-B54A-8902-3D2D703D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29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EAEE1-395B-544B-9333-954B35A6B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61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D5F09-E673-4B48-9CF7-C8B7D0BC9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35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357188" y="711200"/>
            <a:ext cx="6143625" cy="3455988"/>
          </a:xfrm>
          <a:ln/>
        </p:spPr>
      </p:sp>
      <p:sp>
        <p:nvSpPr>
          <p:cNvPr id="247811" name="Notes Placeholder 2"/>
          <p:cNvSpPr>
            <a:spLocks noGrp="1"/>
          </p:cNvSpPr>
          <p:nvPr>
            <p:ph type="body" idx="1"/>
          </p:nvPr>
        </p:nvSpPr>
        <p:spPr>
          <a:noFill/>
          <a:ln/>
        </p:spPr>
        <p:txBody>
          <a:bodyPr/>
          <a:lstStyle/>
          <a:p>
            <a:r>
              <a:rPr lang="en-US" dirty="0">
                <a:latin typeface="Arial" pitchFamily="34" charset="0"/>
                <a:ea typeface="ＭＳ Ｐゴシック" pitchFamily="34" charset="-128"/>
                <a:cs typeface="Arial" pitchFamily="34" charset="0"/>
              </a:rPr>
              <a:t>A focus on student growth or progress looks like…</a:t>
            </a:r>
          </a:p>
          <a:p>
            <a:r>
              <a:rPr lang="en-US" dirty="0">
                <a:latin typeface="Arial" pitchFamily="34" charset="0"/>
                <a:ea typeface="ＭＳ Ｐゴシック" pitchFamily="34" charset="-128"/>
              </a:rPr>
              <a:t>Takes into account student achievement within range or beyond that range</a:t>
            </a:r>
          </a:p>
          <a:p>
            <a:r>
              <a:rPr lang="en-US" dirty="0">
                <a:latin typeface="Arial" pitchFamily="34" charset="0"/>
                <a:ea typeface="ＭＳ Ｐゴシック" pitchFamily="34" charset="-128"/>
              </a:rPr>
              <a:t>Compares student achievement to how they were predicted to achieve</a:t>
            </a:r>
          </a:p>
          <a:p>
            <a:r>
              <a:rPr lang="en-US" dirty="0">
                <a:latin typeface="Arial" pitchFamily="34" charset="0"/>
                <a:ea typeface="ＭＳ Ｐゴシック" pitchFamily="34" charset="-128"/>
              </a:rPr>
              <a:t>Discerns between teacher impact and student ability</a:t>
            </a:r>
          </a:p>
          <a:p>
            <a:r>
              <a:rPr lang="en-US" dirty="0">
                <a:latin typeface="Arial" pitchFamily="34" charset="0"/>
                <a:ea typeface="ＭＳ Ｐゴシック" pitchFamily="34" charset="-128"/>
              </a:rPr>
              <a:t>Accounts for student ability before they came to class</a:t>
            </a:r>
          </a:p>
          <a:p>
            <a:r>
              <a:rPr lang="en-US" dirty="0">
                <a:latin typeface="Arial" pitchFamily="34" charset="0"/>
                <a:ea typeface="ＭＳ Ｐゴシック" pitchFamily="34" charset="-128"/>
              </a:rPr>
              <a:t>“Improvement or progression”</a:t>
            </a:r>
          </a:p>
          <a:p>
            <a:endParaRPr lang="en-US" dirty="0">
              <a:latin typeface="Arial" pitchFamily="34" charset="0"/>
              <a:ea typeface="ＭＳ Ｐゴシック" pitchFamily="34" charset="-128"/>
              <a:cs typeface="Arial" pitchFamily="34" charset="0"/>
            </a:endParaRPr>
          </a:p>
        </p:txBody>
      </p:sp>
      <p:sp>
        <p:nvSpPr>
          <p:cNvPr id="247812" name="Slide Number Placeholder 3"/>
          <p:cNvSpPr>
            <a:spLocks noGrp="1"/>
          </p:cNvSpPr>
          <p:nvPr>
            <p:ph type="sldNum" sz="quarter" idx="5"/>
          </p:nvPr>
        </p:nvSpPr>
        <p:spPr>
          <a:noFill/>
        </p:spPr>
        <p:txBody>
          <a:bodyPr/>
          <a:lstStyle/>
          <a:p>
            <a:fld id="{ABD8DBE5-1C4E-4D8B-B527-B1A323DFB13E}"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2.png" /><Relationship Id="rId1" Type="http://schemas.openxmlformats.org/officeDocument/2006/relationships/slideMaster" Target="../slideMasters/slideMaster2.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 /><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409646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19708384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096000" y="1"/>
            <a:ext cx="2730500"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FD810B00-73DF-4AF1-BB2D-26AF913C1B29}"/>
              </a:ext>
            </a:extLst>
          </p:cNvPr>
          <p:cNvSpPr>
            <a:spLocks noGrp="1"/>
          </p:cNvSpPr>
          <p:nvPr>
            <p:ph type="pic" sz="quarter" idx="26" hasCustomPrompt="1"/>
          </p:nvPr>
        </p:nvSpPr>
        <p:spPr>
          <a:xfrm>
            <a:off x="8827591" y="3428999"/>
            <a:ext cx="2730500"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7370711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140748" y="765143"/>
            <a:ext cx="2667001"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964D236B-F9DC-4B03-8492-8915B3114E5B}"/>
              </a:ext>
            </a:extLst>
          </p:cNvPr>
          <p:cNvSpPr>
            <a:spLocks noGrp="1"/>
          </p:cNvSpPr>
          <p:nvPr>
            <p:ph type="pic" sz="quarter" idx="26" hasCustomPrompt="1"/>
          </p:nvPr>
        </p:nvSpPr>
        <p:spPr>
          <a:xfrm>
            <a:off x="8894167" y="762761"/>
            <a:ext cx="2667001"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1" name="Picture Placeholder 2">
            <a:extLst>
              <a:ext uri="{FF2B5EF4-FFF2-40B4-BE49-F238E27FC236}">
                <a16:creationId xmlns:a16="http://schemas.microsoft.com/office/drawing/2014/main" id="{8D1CCFF1-88E3-4B53-B75B-324555C423EE}"/>
              </a:ext>
            </a:extLst>
          </p:cNvPr>
          <p:cNvSpPr>
            <a:spLocks noGrp="1"/>
          </p:cNvSpPr>
          <p:nvPr>
            <p:ph type="pic" sz="quarter" idx="27" hasCustomPrompt="1"/>
          </p:nvPr>
        </p:nvSpPr>
        <p:spPr>
          <a:xfrm>
            <a:off x="633908" y="2664951"/>
            <a:ext cx="2667001"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761"/>
            <a:ext cx="2667001" cy="18161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3" name="Picture Placeholder 2">
            <a:extLst>
              <a:ext uri="{FF2B5EF4-FFF2-40B4-BE49-F238E27FC236}">
                <a16:creationId xmlns:a16="http://schemas.microsoft.com/office/drawing/2014/main" id="{A46A7C53-93B7-4664-80C0-BB76A282C67C}"/>
              </a:ext>
            </a:extLst>
          </p:cNvPr>
          <p:cNvSpPr>
            <a:spLocks noGrp="1"/>
          </p:cNvSpPr>
          <p:nvPr>
            <p:ph type="pic" sz="quarter" idx="29" hasCustomPrompt="1"/>
          </p:nvPr>
        </p:nvSpPr>
        <p:spPr>
          <a:xfrm>
            <a:off x="3387328" y="4280231"/>
            <a:ext cx="2667001" cy="18161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4" name="Picture Placeholder 2">
            <a:extLst>
              <a:ext uri="{FF2B5EF4-FFF2-40B4-BE49-F238E27FC236}">
                <a16:creationId xmlns:a16="http://schemas.microsoft.com/office/drawing/2014/main" id="{40C07F04-0581-4755-ADEC-1958F31946CA}"/>
              </a:ext>
            </a:extLst>
          </p:cNvPr>
          <p:cNvSpPr>
            <a:spLocks noGrp="1"/>
          </p:cNvSpPr>
          <p:nvPr>
            <p:ph type="pic" sz="quarter" idx="30" hasCustomPrompt="1"/>
          </p:nvPr>
        </p:nvSpPr>
        <p:spPr>
          <a:xfrm>
            <a:off x="6140747" y="4280231"/>
            <a:ext cx="2667001" cy="18161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83358553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76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4252" y="76200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40748" y="76200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6140747" y="3474211"/>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0" name="Picture Placeholder 2">
            <a:extLst>
              <a:ext uri="{FF2B5EF4-FFF2-40B4-BE49-F238E27FC236}">
                <a16:creationId xmlns:a16="http://schemas.microsoft.com/office/drawing/2014/main" id="{6C61603E-B2F5-4F90-99B3-E31E439334D1}"/>
              </a:ext>
            </a:extLst>
          </p:cNvPr>
          <p:cNvSpPr>
            <a:spLocks noGrp="1"/>
          </p:cNvSpPr>
          <p:nvPr>
            <p:ph type="pic" sz="quarter" idx="32" hasCustomPrompt="1"/>
          </p:nvPr>
        </p:nvSpPr>
        <p:spPr>
          <a:xfrm>
            <a:off x="8894167" y="3474211"/>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9602749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2118486"/>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5277" y="2118486"/>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39722" y="2118486"/>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2118486"/>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97794274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137671" y="347345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6137673" y="76276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8891091" y="347345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76276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3" name="Picture Placeholder 2">
            <a:extLst>
              <a:ext uri="{FF2B5EF4-FFF2-40B4-BE49-F238E27FC236}">
                <a16:creationId xmlns:a16="http://schemas.microsoft.com/office/drawing/2014/main" id="{415395D1-91FB-445A-BB39-73B77EFDC3D4}"/>
              </a:ext>
            </a:extLst>
          </p:cNvPr>
          <p:cNvSpPr>
            <a:spLocks noGrp="1"/>
          </p:cNvSpPr>
          <p:nvPr>
            <p:ph type="pic" sz="quarter" idx="32" hasCustomPrompt="1"/>
          </p:nvPr>
        </p:nvSpPr>
        <p:spPr>
          <a:xfrm>
            <a:off x="633908" y="347345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4" name="Picture Placeholder 2">
            <a:extLst>
              <a:ext uri="{FF2B5EF4-FFF2-40B4-BE49-F238E27FC236}">
                <a16:creationId xmlns:a16="http://schemas.microsoft.com/office/drawing/2014/main" id="{5E91EA05-2BFA-414C-8DFF-9772766D5676}"/>
              </a:ext>
            </a:extLst>
          </p:cNvPr>
          <p:cNvSpPr>
            <a:spLocks noGrp="1"/>
          </p:cNvSpPr>
          <p:nvPr>
            <p:ph type="pic" sz="quarter" idx="33" hasCustomPrompt="1"/>
          </p:nvPr>
        </p:nvSpPr>
        <p:spPr>
          <a:xfrm>
            <a:off x="633909" y="76276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5" name="Picture Placeholder 2">
            <a:extLst>
              <a:ext uri="{FF2B5EF4-FFF2-40B4-BE49-F238E27FC236}">
                <a16:creationId xmlns:a16="http://schemas.microsoft.com/office/drawing/2014/main" id="{20540E50-01B4-480F-AF55-781EB3D3AB3E}"/>
              </a:ext>
            </a:extLst>
          </p:cNvPr>
          <p:cNvSpPr>
            <a:spLocks noGrp="1"/>
          </p:cNvSpPr>
          <p:nvPr>
            <p:ph type="pic" sz="quarter" idx="34" hasCustomPrompt="1"/>
          </p:nvPr>
        </p:nvSpPr>
        <p:spPr>
          <a:xfrm>
            <a:off x="3387328" y="347345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6" name="Picture Placeholder 2">
            <a:extLst>
              <a:ext uri="{FF2B5EF4-FFF2-40B4-BE49-F238E27FC236}">
                <a16:creationId xmlns:a16="http://schemas.microsoft.com/office/drawing/2014/main" id="{B358ADAA-7BA4-42F8-96ED-2842FB15340F}"/>
              </a:ext>
            </a:extLst>
          </p:cNvPr>
          <p:cNvSpPr>
            <a:spLocks noGrp="1"/>
          </p:cNvSpPr>
          <p:nvPr>
            <p:ph type="pic" sz="quarter" idx="35" hasCustomPrompt="1"/>
          </p:nvPr>
        </p:nvSpPr>
        <p:spPr>
          <a:xfrm>
            <a:off x="3390404" y="762760"/>
            <a:ext cx="2667001" cy="262179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41282185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2667001" cy="4445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75B5BCED-DBE1-406F-A54A-AB2BE4A885DD}"/>
              </a:ext>
            </a:extLst>
          </p:cNvPr>
          <p:cNvSpPr>
            <a:spLocks noGrp="1"/>
          </p:cNvSpPr>
          <p:nvPr>
            <p:ph type="pic" sz="quarter" idx="29" hasCustomPrompt="1"/>
          </p:nvPr>
        </p:nvSpPr>
        <p:spPr>
          <a:xfrm>
            <a:off x="3385277" y="1648950"/>
            <a:ext cx="2667001" cy="4445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209D5FB6-7CE3-4411-BA6E-D90B543366E5}"/>
              </a:ext>
            </a:extLst>
          </p:cNvPr>
          <p:cNvSpPr>
            <a:spLocks noGrp="1"/>
          </p:cNvSpPr>
          <p:nvPr>
            <p:ph type="pic" sz="quarter" idx="30" hasCustomPrompt="1"/>
          </p:nvPr>
        </p:nvSpPr>
        <p:spPr>
          <a:xfrm>
            <a:off x="6140747" y="985278"/>
            <a:ext cx="2665976" cy="4445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9" name="Picture Placeholder 2">
            <a:extLst>
              <a:ext uri="{FF2B5EF4-FFF2-40B4-BE49-F238E27FC236}">
                <a16:creationId xmlns:a16="http://schemas.microsoft.com/office/drawing/2014/main" id="{0747011C-2F37-4D28-B502-5FC1F7564AE1}"/>
              </a:ext>
            </a:extLst>
          </p:cNvPr>
          <p:cNvSpPr>
            <a:spLocks noGrp="1"/>
          </p:cNvSpPr>
          <p:nvPr>
            <p:ph type="pic" sz="quarter" idx="31" hasCustomPrompt="1"/>
          </p:nvPr>
        </p:nvSpPr>
        <p:spPr>
          <a:xfrm>
            <a:off x="8894167" y="1648950"/>
            <a:ext cx="2667001" cy="4445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49544180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5463183"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61302219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7109817" y="762000"/>
            <a:ext cx="4445001" cy="263525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9" name="Picture Placeholder 2">
            <a:extLst>
              <a:ext uri="{FF2B5EF4-FFF2-40B4-BE49-F238E27FC236}">
                <a16:creationId xmlns:a16="http://schemas.microsoft.com/office/drawing/2014/main" id="{EBB4186B-C19F-40A7-ADDE-C4A9F203FB78}"/>
              </a:ext>
            </a:extLst>
          </p:cNvPr>
          <p:cNvSpPr>
            <a:spLocks noGrp="1"/>
          </p:cNvSpPr>
          <p:nvPr>
            <p:ph type="pic" sz="quarter" idx="29" hasCustomPrompt="1"/>
          </p:nvPr>
        </p:nvSpPr>
        <p:spPr>
          <a:xfrm>
            <a:off x="7109817" y="3460750"/>
            <a:ext cx="4445001" cy="263525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34503950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1" y="762000"/>
            <a:ext cx="2540000"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526BFC55-2809-45DB-A2C2-702D378E80D8}"/>
              </a:ext>
            </a:extLst>
          </p:cNvPr>
          <p:cNvSpPr>
            <a:spLocks noGrp="1"/>
          </p:cNvSpPr>
          <p:nvPr>
            <p:ph type="pic" sz="quarter" idx="29" hasCustomPrompt="1"/>
          </p:nvPr>
        </p:nvSpPr>
        <p:spPr>
          <a:xfrm>
            <a:off x="2540000" y="762000"/>
            <a:ext cx="2540000"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DA372A53-5F88-4F4A-9337-2C181EDE94F2}"/>
              </a:ext>
            </a:extLst>
          </p:cNvPr>
          <p:cNvSpPr>
            <a:spLocks noGrp="1"/>
          </p:cNvSpPr>
          <p:nvPr>
            <p:ph type="pic" sz="quarter" idx="30" hasCustomPrompt="1"/>
          </p:nvPr>
        </p:nvSpPr>
        <p:spPr>
          <a:xfrm>
            <a:off x="5080000" y="762000"/>
            <a:ext cx="2540000"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00303797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096000" y="-1"/>
            <a:ext cx="6095998" cy="5080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7076419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34758869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2" name="Picture Placeholder 2">
            <a:extLst>
              <a:ext uri="{FF2B5EF4-FFF2-40B4-BE49-F238E27FC236}">
                <a16:creationId xmlns:a16="http://schemas.microsoft.com/office/drawing/2014/main" id="{1A3A165A-F5BA-46E7-9CF0-FC59223EDB76}"/>
              </a:ext>
            </a:extLst>
          </p:cNvPr>
          <p:cNvSpPr>
            <a:spLocks noGrp="1"/>
          </p:cNvSpPr>
          <p:nvPr>
            <p:ph type="pic" sz="quarter" idx="28" hasCustomPrompt="1"/>
          </p:nvPr>
        </p:nvSpPr>
        <p:spPr>
          <a:xfrm>
            <a:off x="630833" y="762000"/>
            <a:ext cx="2667001"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3384252" y="762000"/>
            <a:ext cx="2667001"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01AB229D-CAC5-45FB-947A-292E3E7ACD8F}"/>
              </a:ext>
            </a:extLst>
          </p:cNvPr>
          <p:cNvSpPr>
            <a:spLocks noGrp="1"/>
          </p:cNvSpPr>
          <p:nvPr>
            <p:ph type="pic" sz="quarter" idx="30" hasCustomPrompt="1"/>
          </p:nvPr>
        </p:nvSpPr>
        <p:spPr>
          <a:xfrm>
            <a:off x="6140748" y="762000"/>
            <a:ext cx="2667001"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894167" y="762000"/>
            <a:ext cx="2667001"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46057731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3384252" y="762000"/>
            <a:ext cx="2667001"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894167" y="762000"/>
            <a:ext cx="2667001"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93954661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1" y="3297898"/>
            <a:ext cx="4063999" cy="279605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93AEA996-BE3D-4959-97FE-EB55EA0DA037}"/>
              </a:ext>
            </a:extLst>
          </p:cNvPr>
          <p:cNvSpPr>
            <a:spLocks noGrp="1"/>
          </p:cNvSpPr>
          <p:nvPr>
            <p:ph type="pic" sz="quarter" idx="31" hasCustomPrompt="1"/>
          </p:nvPr>
        </p:nvSpPr>
        <p:spPr>
          <a:xfrm>
            <a:off x="8127999" y="3299949"/>
            <a:ext cx="4064000" cy="279605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4063999" y="3297898"/>
            <a:ext cx="4063999" cy="2796052"/>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05488984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6096002" y="765142"/>
            <a:ext cx="5458813" cy="2663826"/>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15817106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2">
            <a:extLst>
              <a:ext uri="{FF2B5EF4-FFF2-40B4-BE49-F238E27FC236}">
                <a16:creationId xmlns:a16="http://schemas.microsoft.com/office/drawing/2014/main" id="{44848F62-AD14-415D-B8B2-AB4C6D6C7A34}"/>
              </a:ext>
            </a:extLst>
          </p:cNvPr>
          <p:cNvSpPr>
            <a:spLocks noGrp="1"/>
          </p:cNvSpPr>
          <p:nvPr>
            <p:ph type="pic" sz="quarter" idx="32" hasCustomPrompt="1"/>
          </p:nvPr>
        </p:nvSpPr>
        <p:spPr>
          <a:xfrm>
            <a:off x="631877" y="771980"/>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1" name="Picture Placeholder 2">
            <a:extLst>
              <a:ext uri="{FF2B5EF4-FFF2-40B4-BE49-F238E27FC236}">
                <a16:creationId xmlns:a16="http://schemas.microsoft.com/office/drawing/2014/main" id="{8803F40C-AE99-40CF-82EA-0B386CDBFCC2}"/>
              </a:ext>
            </a:extLst>
          </p:cNvPr>
          <p:cNvSpPr>
            <a:spLocks noGrp="1"/>
          </p:cNvSpPr>
          <p:nvPr>
            <p:ph type="pic" sz="quarter" idx="33" hasCustomPrompt="1"/>
          </p:nvPr>
        </p:nvSpPr>
        <p:spPr>
          <a:xfrm>
            <a:off x="2428928" y="771980"/>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2" name="Picture Placeholder 2">
            <a:extLst>
              <a:ext uri="{FF2B5EF4-FFF2-40B4-BE49-F238E27FC236}">
                <a16:creationId xmlns:a16="http://schemas.microsoft.com/office/drawing/2014/main" id="{6DB744C4-ACE5-46B1-A467-2F99AF35940D}"/>
              </a:ext>
            </a:extLst>
          </p:cNvPr>
          <p:cNvSpPr>
            <a:spLocks noGrp="1"/>
          </p:cNvSpPr>
          <p:nvPr>
            <p:ph type="pic" sz="quarter" idx="34" hasCustomPrompt="1"/>
          </p:nvPr>
        </p:nvSpPr>
        <p:spPr>
          <a:xfrm>
            <a:off x="4225146" y="771980"/>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3" name="Picture Placeholder 2">
            <a:extLst>
              <a:ext uri="{FF2B5EF4-FFF2-40B4-BE49-F238E27FC236}">
                <a16:creationId xmlns:a16="http://schemas.microsoft.com/office/drawing/2014/main" id="{B21D442E-3FCB-4232-92C2-E43B9537E3FA}"/>
              </a:ext>
            </a:extLst>
          </p:cNvPr>
          <p:cNvSpPr>
            <a:spLocks noGrp="1"/>
          </p:cNvSpPr>
          <p:nvPr>
            <p:ph type="pic" sz="quarter" idx="35" hasCustomPrompt="1"/>
          </p:nvPr>
        </p:nvSpPr>
        <p:spPr>
          <a:xfrm>
            <a:off x="631877" y="4365211"/>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4" name="Picture Placeholder 2">
            <a:extLst>
              <a:ext uri="{FF2B5EF4-FFF2-40B4-BE49-F238E27FC236}">
                <a16:creationId xmlns:a16="http://schemas.microsoft.com/office/drawing/2014/main" id="{52987DE9-082E-4A74-9078-F746DB192E74}"/>
              </a:ext>
            </a:extLst>
          </p:cNvPr>
          <p:cNvSpPr>
            <a:spLocks noGrp="1"/>
          </p:cNvSpPr>
          <p:nvPr>
            <p:ph type="pic" sz="quarter" idx="36" hasCustomPrompt="1"/>
          </p:nvPr>
        </p:nvSpPr>
        <p:spPr>
          <a:xfrm>
            <a:off x="2428928" y="4365211"/>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5" name="Picture Placeholder 2">
            <a:extLst>
              <a:ext uri="{FF2B5EF4-FFF2-40B4-BE49-F238E27FC236}">
                <a16:creationId xmlns:a16="http://schemas.microsoft.com/office/drawing/2014/main" id="{F8BFE8BE-AE8D-44DB-936B-F05208F636D0}"/>
              </a:ext>
            </a:extLst>
          </p:cNvPr>
          <p:cNvSpPr>
            <a:spLocks noGrp="1"/>
          </p:cNvSpPr>
          <p:nvPr>
            <p:ph type="pic" sz="quarter" idx="37" hasCustomPrompt="1"/>
          </p:nvPr>
        </p:nvSpPr>
        <p:spPr>
          <a:xfrm>
            <a:off x="4225146" y="4365211"/>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6" name="Picture Placeholder 2">
            <a:extLst>
              <a:ext uri="{FF2B5EF4-FFF2-40B4-BE49-F238E27FC236}">
                <a16:creationId xmlns:a16="http://schemas.microsoft.com/office/drawing/2014/main" id="{E70ECB3C-AF78-4554-B9EC-82F28D777732}"/>
              </a:ext>
            </a:extLst>
          </p:cNvPr>
          <p:cNvSpPr>
            <a:spLocks noGrp="1"/>
          </p:cNvSpPr>
          <p:nvPr>
            <p:ph type="pic" sz="quarter" idx="38" hasCustomPrompt="1"/>
          </p:nvPr>
        </p:nvSpPr>
        <p:spPr>
          <a:xfrm>
            <a:off x="631877" y="2563977"/>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B1360713-8079-4F83-99F7-EBC3F7C9452A}"/>
              </a:ext>
            </a:extLst>
          </p:cNvPr>
          <p:cNvSpPr>
            <a:spLocks noGrp="1"/>
          </p:cNvSpPr>
          <p:nvPr>
            <p:ph type="pic" sz="quarter" idx="39" hasCustomPrompt="1"/>
          </p:nvPr>
        </p:nvSpPr>
        <p:spPr>
          <a:xfrm>
            <a:off x="2428928" y="2563977"/>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6E9639A2-724F-43D8-827F-330C0E54D852}"/>
              </a:ext>
            </a:extLst>
          </p:cNvPr>
          <p:cNvSpPr>
            <a:spLocks noGrp="1"/>
          </p:cNvSpPr>
          <p:nvPr>
            <p:ph type="pic" sz="quarter" idx="40" hasCustomPrompt="1"/>
          </p:nvPr>
        </p:nvSpPr>
        <p:spPr>
          <a:xfrm>
            <a:off x="4225146" y="2563977"/>
            <a:ext cx="1741932" cy="1741932"/>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29867384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4575175" y="2159001"/>
            <a:ext cx="2538413" cy="2540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9" name="Picture Placeholder 2">
            <a:extLst>
              <a:ext uri="{FF2B5EF4-FFF2-40B4-BE49-F238E27FC236}">
                <a16:creationId xmlns:a16="http://schemas.microsoft.com/office/drawing/2014/main" id="{93357A42-1B68-46C5-8A72-81CC949A1F13}"/>
              </a:ext>
            </a:extLst>
          </p:cNvPr>
          <p:cNvSpPr>
            <a:spLocks noGrp="1"/>
          </p:cNvSpPr>
          <p:nvPr>
            <p:ph type="pic" sz="quarter" idx="30" hasCustomPrompt="1"/>
          </p:nvPr>
        </p:nvSpPr>
        <p:spPr>
          <a:xfrm>
            <a:off x="7115175" y="2159000"/>
            <a:ext cx="2538413" cy="2540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9653588" y="2159000"/>
            <a:ext cx="2538413" cy="2540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33044078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1" name="Picture Placeholder 2">
            <a:extLst>
              <a:ext uri="{FF2B5EF4-FFF2-40B4-BE49-F238E27FC236}">
                <a16:creationId xmlns:a16="http://schemas.microsoft.com/office/drawing/2014/main" id="{31C912A9-3B23-4547-B972-E40E4DD3F37C}"/>
              </a:ext>
            </a:extLst>
          </p:cNvPr>
          <p:cNvSpPr>
            <a:spLocks noGrp="1"/>
          </p:cNvSpPr>
          <p:nvPr>
            <p:ph type="pic" sz="quarter" idx="29" hasCustomPrompt="1"/>
          </p:nvPr>
        </p:nvSpPr>
        <p:spPr>
          <a:xfrm>
            <a:off x="6096000" y="0"/>
            <a:ext cx="6096000"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15168779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095208" y="765539"/>
            <a:ext cx="1739900" cy="173632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8E8177D6-3236-43F1-ACEB-7056877EDE73}"/>
              </a:ext>
            </a:extLst>
          </p:cNvPr>
          <p:cNvSpPr>
            <a:spLocks noGrp="1"/>
          </p:cNvSpPr>
          <p:nvPr>
            <p:ph type="pic" sz="quarter" idx="32" hasCustomPrompt="1"/>
          </p:nvPr>
        </p:nvSpPr>
        <p:spPr>
          <a:xfrm>
            <a:off x="6095207" y="2555947"/>
            <a:ext cx="1739900" cy="173632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DD9FA655-8715-489E-AB30-A5B00D46EF6D}"/>
              </a:ext>
            </a:extLst>
          </p:cNvPr>
          <p:cNvSpPr>
            <a:spLocks noGrp="1"/>
          </p:cNvSpPr>
          <p:nvPr>
            <p:ph type="pic" sz="quarter" idx="33" hasCustomPrompt="1"/>
          </p:nvPr>
        </p:nvSpPr>
        <p:spPr>
          <a:xfrm>
            <a:off x="6095207" y="4365927"/>
            <a:ext cx="1739900" cy="173632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48416263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6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0" y="762000"/>
            <a:ext cx="12192000"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909823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7_Main Slide #2">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E8931A3-E1D3-4AA9-B240-CA5D0F81B027}"/>
              </a:ext>
            </a:extLst>
          </p:cNvPr>
          <p:cNvSpPr>
            <a:spLocks noGrp="1"/>
          </p:cNvSpPr>
          <p:nvPr>
            <p:ph type="pic" sz="quarter" idx="31" hasCustomPrompt="1"/>
          </p:nvPr>
        </p:nvSpPr>
        <p:spPr>
          <a:xfrm>
            <a:off x="0" y="0"/>
            <a:ext cx="4063999"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FC3DD860-BB47-44CA-BC36-D4ACE9B80199}"/>
              </a:ext>
            </a:extLst>
          </p:cNvPr>
          <p:cNvSpPr>
            <a:spLocks noGrp="1"/>
          </p:cNvSpPr>
          <p:nvPr>
            <p:ph type="pic" sz="quarter" idx="32" hasCustomPrompt="1"/>
          </p:nvPr>
        </p:nvSpPr>
        <p:spPr>
          <a:xfrm>
            <a:off x="4063999" y="3429001"/>
            <a:ext cx="4063999"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Picture Placeholder 2">
            <a:extLst>
              <a:ext uri="{FF2B5EF4-FFF2-40B4-BE49-F238E27FC236}">
                <a16:creationId xmlns:a16="http://schemas.microsoft.com/office/drawing/2014/main" id="{9DD66907-7C3C-4218-B1B1-47B97C083FBB}"/>
              </a:ext>
            </a:extLst>
          </p:cNvPr>
          <p:cNvSpPr>
            <a:spLocks noGrp="1"/>
          </p:cNvSpPr>
          <p:nvPr>
            <p:ph type="pic" sz="quarter" idx="33" hasCustomPrompt="1"/>
          </p:nvPr>
        </p:nvSpPr>
        <p:spPr>
          <a:xfrm>
            <a:off x="8128001" y="-1"/>
            <a:ext cx="4063999" cy="3428999"/>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424595018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03AB-948A-9EBC-112E-294F69506424}"/>
              </a:ext>
            </a:extLst>
          </p:cNvPr>
          <p:cNvSpPr>
            <a:spLocks noGrp="1"/>
          </p:cNvSpPr>
          <p:nvPr>
            <p:ph type="ctrTitle" hasCustomPrompt="1"/>
          </p:nvPr>
        </p:nvSpPr>
        <p:spPr>
          <a:xfrm>
            <a:off x="838200" y="1122363"/>
            <a:ext cx="10515600" cy="2387600"/>
          </a:xfrm>
        </p:spPr>
        <p:txBody>
          <a:bodyPr anchor="b"/>
          <a:lstStyle>
            <a:lvl1pPr algn="ctr">
              <a:defRPr sz="6000"/>
            </a:lvl1pPr>
          </a:lstStyle>
          <a:p>
            <a:r>
              <a:rPr lang="en-GB" dirty="0"/>
              <a:t>CLICK TO EDIT MASTER TITLE STYLE</a:t>
            </a:r>
            <a:endParaRPr lang="en-UA" dirty="0"/>
          </a:p>
        </p:txBody>
      </p:sp>
      <p:sp>
        <p:nvSpPr>
          <p:cNvPr id="3" name="Subtitle 2">
            <a:extLst>
              <a:ext uri="{FF2B5EF4-FFF2-40B4-BE49-F238E27FC236}">
                <a16:creationId xmlns:a16="http://schemas.microsoft.com/office/drawing/2014/main" id="{36810C78-F312-BC9D-9364-76E461C33FEB}"/>
              </a:ext>
            </a:extLst>
          </p:cNvPr>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A"/>
          </a:p>
        </p:txBody>
      </p:sp>
      <p:sp>
        <p:nvSpPr>
          <p:cNvPr id="6" name="Slide Number Placeholder 5">
            <a:extLst>
              <a:ext uri="{FF2B5EF4-FFF2-40B4-BE49-F238E27FC236}">
                <a16:creationId xmlns:a16="http://schemas.microsoft.com/office/drawing/2014/main" id="{77F6A224-EFFE-FDBD-0C02-D69764E9C662}"/>
              </a:ext>
            </a:extLst>
          </p:cNvPr>
          <p:cNvSpPr>
            <a:spLocks noGrp="1"/>
          </p:cNvSpPr>
          <p:nvPr>
            <p:ph type="sldNum" sz="quarter" idx="12"/>
          </p:nvPr>
        </p:nvSpPr>
        <p:spPr/>
        <p:txBody>
          <a:bodyPr/>
          <a:lstStyle/>
          <a:p>
            <a:fld id="{FB4DB2A8-23D4-2B48-B232-C1F6153B6A7B}" type="slidenum">
              <a:rPr lang="en-UA" smtClean="0"/>
              <a:t>‹#›</a:t>
            </a:fld>
            <a:endParaRPr lang="en-UA"/>
          </a:p>
        </p:txBody>
      </p:sp>
    </p:spTree>
    <p:extLst>
      <p:ext uri="{BB962C8B-B14F-4D97-AF65-F5344CB8AC3E}">
        <p14:creationId xmlns:p14="http://schemas.microsoft.com/office/powerpoint/2010/main" val="934408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8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0" y="0"/>
            <a:ext cx="12192000"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981679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39045" y="762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4" name="Picture Placeholder 2">
            <a:extLst>
              <a:ext uri="{FF2B5EF4-FFF2-40B4-BE49-F238E27FC236}">
                <a16:creationId xmlns:a16="http://schemas.microsoft.com/office/drawing/2014/main" id="{5A1A7368-E690-479E-9DBA-844B9B60F118}"/>
              </a:ext>
            </a:extLst>
          </p:cNvPr>
          <p:cNvSpPr>
            <a:spLocks noGrp="1"/>
          </p:cNvSpPr>
          <p:nvPr>
            <p:ph type="pic" sz="quarter" idx="32" hasCustomPrompt="1"/>
          </p:nvPr>
        </p:nvSpPr>
        <p:spPr>
          <a:xfrm>
            <a:off x="639045" y="3429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5" name="Picture Placeholder 2">
            <a:extLst>
              <a:ext uri="{FF2B5EF4-FFF2-40B4-BE49-F238E27FC236}">
                <a16:creationId xmlns:a16="http://schemas.microsoft.com/office/drawing/2014/main" id="{FE9F7475-BEBC-48E8-A856-A0638195A47F}"/>
              </a:ext>
            </a:extLst>
          </p:cNvPr>
          <p:cNvSpPr>
            <a:spLocks noGrp="1"/>
          </p:cNvSpPr>
          <p:nvPr>
            <p:ph type="pic" sz="quarter" idx="33" hasCustomPrompt="1"/>
          </p:nvPr>
        </p:nvSpPr>
        <p:spPr>
          <a:xfrm>
            <a:off x="3376758" y="762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6" name="Picture Placeholder 2">
            <a:extLst>
              <a:ext uri="{FF2B5EF4-FFF2-40B4-BE49-F238E27FC236}">
                <a16:creationId xmlns:a16="http://schemas.microsoft.com/office/drawing/2014/main" id="{990B3F12-7A65-4DD1-BBB7-23A86EFA3535}"/>
              </a:ext>
            </a:extLst>
          </p:cNvPr>
          <p:cNvSpPr>
            <a:spLocks noGrp="1"/>
          </p:cNvSpPr>
          <p:nvPr>
            <p:ph type="pic" sz="quarter" idx="34" hasCustomPrompt="1"/>
          </p:nvPr>
        </p:nvSpPr>
        <p:spPr>
          <a:xfrm>
            <a:off x="3383606" y="3429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36D9022F-0F2D-4F95-9DF4-9875A3962C20}"/>
              </a:ext>
            </a:extLst>
          </p:cNvPr>
          <p:cNvSpPr>
            <a:spLocks noGrp="1"/>
          </p:cNvSpPr>
          <p:nvPr>
            <p:ph type="pic" sz="quarter" idx="35" hasCustomPrompt="1"/>
          </p:nvPr>
        </p:nvSpPr>
        <p:spPr>
          <a:xfrm>
            <a:off x="6119607" y="762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4C043E2B-B4AD-4BBA-BD7D-206BDEF434AB}"/>
              </a:ext>
            </a:extLst>
          </p:cNvPr>
          <p:cNvSpPr>
            <a:spLocks noGrp="1"/>
          </p:cNvSpPr>
          <p:nvPr>
            <p:ph type="pic" sz="quarter" idx="36" hasCustomPrompt="1"/>
          </p:nvPr>
        </p:nvSpPr>
        <p:spPr>
          <a:xfrm>
            <a:off x="6128167" y="3429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9" name="Picture Placeholder 2">
            <a:extLst>
              <a:ext uri="{FF2B5EF4-FFF2-40B4-BE49-F238E27FC236}">
                <a16:creationId xmlns:a16="http://schemas.microsoft.com/office/drawing/2014/main" id="{C3A5294A-156C-406A-8C71-61F36E1B97D0}"/>
              </a:ext>
            </a:extLst>
          </p:cNvPr>
          <p:cNvSpPr>
            <a:spLocks noGrp="1"/>
          </p:cNvSpPr>
          <p:nvPr>
            <p:ph type="pic" sz="quarter" idx="37" hasCustomPrompt="1"/>
          </p:nvPr>
        </p:nvSpPr>
        <p:spPr>
          <a:xfrm>
            <a:off x="8872729" y="762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0" name="Picture Placeholder 2">
            <a:extLst>
              <a:ext uri="{FF2B5EF4-FFF2-40B4-BE49-F238E27FC236}">
                <a16:creationId xmlns:a16="http://schemas.microsoft.com/office/drawing/2014/main" id="{7F1F6D16-B95D-40B9-9105-72E2B0199536}"/>
              </a:ext>
            </a:extLst>
          </p:cNvPr>
          <p:cNvSpPr>
            <a:spLocks noGrp="1"/>
          </p:cNvSpPr>
          <p:nvPr>
            <p:ph type="pic" sz="quarter" idx="38" hasCustomPrompt="1"/>
          </p:nvPr>
        </p:nvSpPr>
        <p:spPr>
          <a:xfrm>
            <a:off x="8872729" y="3429001"/>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35916698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29260" y="771508"/>
            <a:ext cx="5463680"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1" name="Picture Placeholder 2">
            <a:extLst>
              <a:ext uri="{FF2B5EF4-FFF2-40B4-BE49-F238E27FC236}">
                <a16:creationId xmlns:a16="http://schemas.microsoft.com/office/drawing/2014/main" id="{9459676A-347E-4E60-B5BA-3F358235FACC}"/>
              </a:ext>
            </a:extLst>
          </p:cNvPr>
          <p:cNvSpPr>
            <a:spLocks noGrp="1"/>
          </p:cNvSpPr>
          <p:nvPr>
            <p:ph type="pic" sz="quarter" idx="33" hasCustomPrompt="1"/>
          </p:nvPr>
        </p:nvSpPr>
        <p:spPr>
          <a:xfrm>
            <a:off x="6106770" y="771509"/>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2" name="Picture Placeholder 2">
            <a:extLst>
              <a:ext uri="{FF2B5EF4-FFF2-40B4-BE49-F238E27FC236}">
                <a16:creationId xmlns:a16="http://schemas.microsoft.com/office/drawing/2014/main" id="{6696FA7C-E9DE-462D-B80D-C7C48617468B}"/>
              </a:ext>
            </a:extLst>
          </p:cNvPr>
          <p:cNvSpPr>
            <a:spLocks noGrp="1"/>
          </p:cNvSpPr>
          <p:nvPr>
            <p:ph type="pic" sz="quarter" idx="34" hasCustomPrompt="1"/>
          </p:nvPr>
        </p:nvSpPr>
        <p:spPr>
          <a:xfrm>
            <a:off x="6106770" y="3448017"/>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3" name="Picture Placeholder 2">
            <a:extLst>
              <a:ext uri="{FF2B5EF4-FFF2-40B4-BE49-F238E27FC236}">
                <a16:creationId xmlns:a16="http://schemas.microsoft.com/office/drawing/2014/main" id="{341E674A-AC74-4BB7-B35C-C963360CC244}"/>
              </a:ext>
            </a:extLst>
          </p:cNvPr>
          <p:cNvSpPr>
            <a:spLocks noGrp="1"/>
          </p:cNvSpPr>
          <p:nvPr>
            <p:ph type="pic" sz="quarter" idx="35" hasCustomPrompt="1"/>
          </p:nvPr>
        </p:nvSpPr>
        <p:spPr>
          <a:xfrm>
            <a:off x="8830599" y="762000"/>
            <a:ext cx="2732576"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3039734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0" y="771509"/>
            <a:ext cx="12192000" cy="2657492"/>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49741588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9459676A-347E-4E60-B5BA-3F358235FACC}"/>
              </a:ext>
            </a:extLst>
          </p:cNvPr>
          <p:cNvSpPr>
            <a:spLocks noGrp="1"/>
          </p:cNvSpPr>
          <p:nvPr>
            <p:ph type="pic" sz="quarter" idx="33" hasCustomPrompt="1"/>
          </p:nvPr>
        </p:nvSpPr>
        <p:spPr>
          <a:xfrm>
            <a:off x="3365425" y="3429001"/>
            <a:ext cx="2729484"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433B4818-EFA7-4A76-B23F-169F5202DDBF}"/>
              </a:ext>
            </a:extLst>
          </p:cNvPr>
          <p:cNvSpPr>
            <a:spLocks noGrp="1"/>
          </p:cNvSpPr>
          <p:nvPr>
            <p:ph type="pic" sz="quarter" idx="34" hasCustomPrompt="1"/>
          </p:nvPr>
        </p:nvSpPr>
        <p:spPr>
          <a:xfrm>
            <a:off x="6096508" y="3429001"/>
            <a:ext cx="2729484"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86A4113C-DFBC-4FD3-AB19-85B6C8D78E57}"/>
              </a:ext>
            </a:extLst>
          </p:cNvPr>
          <p:cNvSpPr>
            <a:spLocks noGrp="1"/>
          </p:cNvSpPr>
          <p:nvPr>
            <p:ph type="pic" sz="quarter" idx="35" hasCustomPrompt="1"/>
          </p:nvPr>
        </p:nvSpPr>
        <p:spPr>
          <a:xfrm>
            <a:off x="8827008" y="3429001"/>
            <a:ext cx="2729484"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88920348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9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7183" y="1"/>
            <a:ext cx="6092727"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336993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6096000" y="0"/>
            <a:ext cx="5458818" cy="6094016"/>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7284398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0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096000" y="1"/>
            <a:ext cx="5458818"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550891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1_Main Slide #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2818" y="762000"/>
            <a:ext cx="10922000"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126322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8_Main Slid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0" y="0"/>
            <a:ext cx="12192000"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6245798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398D-DABE-090A-DF02-30D5657C0823}"/>
              </a:ext>
            </a:extLst>
          </p:cNvPr>
          <p:cNvSpPr>
            <a:spLocks noGrp="1"/>
          </p:cNvSpPr>
          <p:nvPr>
            <p:ph type="title" hasCustomPrompt="1"/>
          </p:nvPr>
        </p:nvSpPr>
        <p:spPr/>
        <p:txBody>
          <a:bodyPr/>
          <a:lstStyle/>
          <a:p>
            <a:r>
              <a:rPr lang="en-GB" dirty="0"/>
              <a:t>CLICK TO EDIT MASTER TITLE STYLE</a:t>
            </a:r>
            <a:endParaRPr lang="en-UA" dirty="0"/>
          </a:p>
        </p:txBody>
      </p:sp>
      <p:sp>
        <p:nvSpPr>
          <p:cNvPr id="3" name="Content Placeholder 2">
            <a:extLst>
              <a:ext uri="{FF2B5EF4-FFF2-40B4-BE49-F238E27FC236}">
                <a16:creationId xmlns:a16="http://schemas.microsoft.com/office/drawing/2014/main" id="{E62B52B2-108A-86F7-4006-EB4BAA93A9B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6" name="Slide Number Placeholder 5">
            <a:extLst>
              <a:ext uri="{FF2B5EF4-FFF2-40B4-BE49-F238E27FC236}">
                <a16:creationId xmlns:a16="http://schemas.microsoft.com/office/drawing/2014/main" id="{3D5B14C1-8279-737B-6726-045C3D9A1B5B}"/>
              </a:ext>
            </a:extLst>
          </p:cNvPr>
          <p:cNvSpPr>
            <a:spLocks noGrp="1"/>
          </p:cNvSpPr>
          <p:nvPr>
            <p:ph type="sldNum" sz="quarter" idx="12"/>
          </p:nvPr>
        </p:nvSpPr>
        <p:spPr/>
        <p:txBody>
          <a:bodyPr/>
          <a:lstStyle/>
          <a:p>
            <a:fld id="{FB4DB2A8-23D4-2B48-B232-C1F6153B6A7B}" type="slidenum">
              <a:rPr lang="en-UA" smtClean="0"/>
              <a:t>‹#›</a:t>
            </a:fld>
            <a:endParaRPr lang="en-UA"/>
          </a:p>
        </p:txBody>
      </p:sp>
    </p:spTree>
    <p:extLst>
      <p:ext uri="{BB962C8B-B14F-4D97-AF65-F5344CB8AC3E}">
        <p14:creationId xmlns:p14="http://schemas.microsoft.com/office/powerpoint/2010/main" val="3000969592"/>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26A9A99-8038-4153-A35A-948881160F5C}"/>
              </a:ext>
            </a:extLst>
          </p:cNvPr>
          <p:cNvSpPr>
            <a:spLocks noGrp="1"/>
          </p:cNvSpPr>
          <p:nvPr>
            <p:ph type="pic" sz="quarter" idx="33" hasCustomPrompt="1"/>
          </p:nvPr>
        </p:nvSpPr>
        <p:spPr>
          <a:xfrm>
            <a:off x="633909"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7" name="Picture Placeholder 16">
            <a:extLst>
              <a:ext uri="{FF2B5EF4-FFF2-40B4-BE49-F238E27FC236}">
                <a16:creationId xmlns:a16="http://schemas.microsoft.com/office/drawing/2014/main" id="{4B719BF8-7797-49A5-A263-E375F61B18E5}"/>
              </a:ext>
            </a:extLst>
          </p:cNvPr>
          <p:cNvSpPr>
            <a:spLocks noGrp="1"/>
          </p:cNvSpPr>
          <p:nvPr>
            <p:ph type="pic" sz="quarter" idx="34" hasCustomPrompt="1"/>
          </p:nvPr>
        </p:nvSpPr>
        <p:spPr>
          <a:xfrm>
            <a:off x="3385211"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8" name="Picture Placeholder 17">
            <a:extLst>
              <a:ext uri="{FF2B5EF4-FFF2-40B4-BE49-F238E27FC236}">
                <a16:creationId xmlns:a16="http://schemas.microsoft.com/office/drawing/2014/main" id="{CD972EA9-5496-455B-8236-618D91282620}"/>
              </a:ext>
            </a:extLst>
          </p:cNvPr>
          <p:cNvSpPr>
            <a:spLocks noGrp="1"/>
          </p:cNvSpPr>
          <p:nvPr>
            <p:ph type="pic" sz="quarter" idx="35" hasCustomPrompt="1"/>
          </p:nvPr>
        </p:nvSpPr>
        <p:spPr>
          <a:xfrm>
            <a:off x="6136513"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9" name="Picture Placeholder 18">
            <a:extLst>
              <a:ext uri="{FF2B5EF4-FFF2-40B4-BE49-F238E27FC236}">
                <a16:creationId xmlns:a16="http://schemas.microsoft.com/office/drawing/2014/main" id="{4CCE4D4D-81E9-46BB-A141-A17B804C8582}"/>
              </a:ext>
            </a:extLst>
          </p:cNvPr>
          <p:cNvSpPr>
            <a:spLocks noGrp="1"/>
          </p:cNvSpPr>
          <p:nvPr>
            <p:ph type="pic" sz="quarter" idx="36" hasCustomPrompt="1"/>
          </p:nvPr>
        </p:nvSpPr>
        <p:spPr>
          <a:xfrm>
            <a:off x="8887813" y="2470547"/>
            <a:ext cx="2667000" cy="2032001"/>
          </a:xfrm>
          <a:custGeom>
            <a:avLst/>
            <a:gdLst>
              <a:gd name="connsiteX0" fmla="*/ 97296 w 5334000"/>
              <a:gd name="connsiteY0" fmla="*/ 0 h 4064001"/>
              <a:gd name="connsiteX1" fmla="*/ 5236705 w 5334000"/>
              <a:gd name="connsiteY1" fmla="*/ 0 h 4064001"/>
              <a:gd name="connsiteX2" fmla="*/ 5293996 w 5334000"/>
              <a:gd name="connsiteY2" fmla="*/ 4704 h 4064001"/>
              <a:gd name="connsiteX3" fmla="*/ 5329309 w 5334000"/>
              <a:gd name="connsiteY3" fmla="*/ 40076 h 4064001"/>
              <a:gd name="connsiteX4" fmla="*/ 5333415 w 5334000"/>
              <a:gd name="connsiteY4" fmla="*/ 63924 h 4064001"/>
              <a:gd name="connsiteX5" fmla="*/ 5334000 w 5334000"/>
              <a:gd name="connsiteY5" fmla="*/ 97594 h 4064001"/>
              <a:gd name="connsiteX6" fmla="*/ 5334000 w 5334000"/>
              <a:gd name="connsiteY6" fmla="*/ 3966783 h 4064001"/>
              <a:gd name="connsiteX7" fmla="*/ 5333415 w 5334000"/>
              <a:gd name="connsiteY7" fmla="*/ 4000124 h 4064001"/>
              <a:gd name="connsiteX8" fmla="*/ 5329309 w 5334000"/>
              <a:gd name="connsiteY8" fmla="*/ 4023925 h 4064001"/>
              <a:gd name="connsiteX9" fmla="*/ 5293996 w 5334000"/>
              <a:gd name="connsiteY9" fmla="*/ 4059297 h 4064001"/>
              <a:gd name="connsiteX10" fmla="*/ 5236458 w 5334000"/>
              <a:gd name="connsiteY10" fmla="*/ 4064001 h 4064001"/>
              <a:gd name="connsiteX11" fmla="*/ 97296 w 5334000"/>
              <a:gd name="connsiteY11" fmla="*/ 4064001 h 4064001"/>
              <a:gd name="connsiteX12" fmla="*/ 40005 w 5334000"/>
              <a:gd name="connsiteY12" fmla="*/ 4059297 h 4064001"/>
              <a:gd name="connsiteX13" fmla="*/ 4692 w 5334000"/>
              <a:gd name="connsiteY13" fmla="*/ 4023925 h 4064001"/>
              <a:gd name="connsiteX14" fmla="*/ 0 w 5334000"/>
              <a:gd name="connsiteY14" fmla="*/ 3966352 h 4064001"/>
              <a:gd name="connsiteX15" fmla="*/ 0 w 5334000"/>
              <a:gd name="connsiteY15" fmla="*/ 97273 h 4064001"/>
              <a:gd name="connsiteX16" fmla="*/ 4692 w 5334000"/>
              <a:gd name="connsiteY16" fmla="*/ 40076 h 4064001"/>
              <a:gd name="connsiteX17" fmla="*/ 40005 w 5334000"/>
              <a:gd name="connsiteY17" fmla="*/ 4704 h 4064001"/>
              <a:gd name="connsiteX18" fmla="*/ 97296 w 5334000"/>
              <a:gd name="connsiteY18" fmla="*/ 0 h 406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0" h="4064001">
                <a:moveTo>
                  <a:pt x="97296" y="0"/>
                </a:moveTo>
                <a:lnTo>
                  <a:pt x="5236705" y="0"/>
                </a:lnTo>
                <a:cubicBezTo>
                  <a:pt x="5264610" y="0"/>
                  <a:pt x="5278933" y="0"/>
                  <a:pt x="5293996" y="4704"/>
                </a:cubicBezTo>
                <a:cubicBezTo>
                  <a:pt x="5310295" y="10725"/>
                  <a:pt x="5323383" y="23707"/>
                  <a:pt x="5329309" y="40076"/>
                </a:cubicBezTo>
                <a:cubicBezTo>
                  <a:pt x="5331655" y="47602"/>
                  <a:pt x="5332828" y="54940"/>
                  <a:pt x="5333415" y="63924"/>
                </a:cubicBezTo>
                <a:lnTo>
                  <a:pt x="5334000" y="97594"/>
                </a:lnTo>
                <a:lnTo>
                  <a:pt x="5334000" y="3966783"/>
                </a:lnTo>
                <a:lnTo>
                  <a:pt x="5333415" y="4000124"/>
                </a:lnTo>
                <a:cubicBezTo>
                  <a:pt x="5332828" y="4009061"/>
                  <a:pt x="5331655" y="4016399"/>
                  <a:pt x="5329309" y="4023925"/>
                </a:cubicBezTo>
                <a:cubicBezTo>
                  <a:pt x="5323383" y="4040294"/>
                  <a:pt x="5310295" y="4053277"/>
                  <a:pt x="5293996" y="4059297"/>
                </a:cubicBezTo>
                <a:cubicBezTo>
                  <a:pt x="5278933" y="4064001"/>
                  <a:pt x="5264610" y="4064001"/>
                  <a:pt x="5236458" y="4064001"/>
                </a:cubicBezTo>
                <a:lnTo>
                  <a:pt x="97296" y="4064001"/>
                </a:lnTo>
                <a:cubicBezTo>
                  <a:pt x="69392" y="4064001"/>
                  <a:pt x="55069" y="4064001"/>
                  <a:pt x="40005" y="4059297"/>
                </a:cubicBezTo>
                <a:cubicBezTo>
                  <a:pt x="23707" y="4053277"/>
                  <a:pt x="10619" y="4040294"/>
                  <a:pt x="4692" y="4023925"/>
                </a:cubicBezTo>
                <a:cubicBezTo>
                  <a:pt x="0" y="4008873"/>
                  <a:pt x="0" y="3994574"/>
                  <a:pt x="0" y="3966352"/>
                </a:cubicBezTo>
                <a:lnTo>
                  <a:pt x="0" y="97273"/>
                </a:lnTo>
                <a:cubicBezTo>
                  <a:pt x="0" y="69427"/>
                  <a:pt x="0" y="55128"/>
                  <a:pt x="4692" y="40076"/>
                </a:cubicBezTo>
                <a:cubicBezTo>
                  <a:pt x="10619" y="23707"/>
                  <a:pt x="23707" y="10725"/>
                  <a:pt x="40005" y="4704"/>
                </a:cubicBezTo>
                <a:cubicBezTo>
                  <a:pt x="55069" y="0"/>
                  <a:pt x="69392" y="0"/>
                  <a:pt x="97296"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77665205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6000" y="765142"/>
            <a:ext cx="5458817" cy="6092825"/>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9" name="Picture Placeholder 2">
            <a:extLst>
              <a:ext uri="{FF2B5EF4-FFF2-40B4-BE49-F238E27FC236}">
                <a16:creationId xmlns:a16="http://schemas.microsoft.com/office/drawing/2014/main" id="{0042EBEA-6902-47BD-8152-DEA007970B2F}"/>
              </a:ext>
            </a:extLst>
          </p:cNvPr>
          <p:cNvSpPr>
            <a:spLocks noGrp="1"/>
          </p:cNvSpPr>
          <p:nvPr>
            <p:ph type="pic" sz="quarter" idx="33" hasCustomPrompt="1"/>
          </p:nvPr>
        </p:nvSpPr>
        <p:spPr>
          <a:xfrm>
            <a:off x="-2184" y="3429000"/>
            <a:ext cx="2729484" cy="3428967"/>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043089746"/>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1" name="Picture Placeholder 2">
            <a:extLst>
              <a:ext uri="{FF2B5EF4-FFF2-40B4-BE49-F238E27FC236}">
                <a16:creationId xmlns:a16="http://schemas.microsoft.com/office/drawing/2014/main" id="{EF2FC600-2DAD-4987-992D-35E593A736FC}"/>
              </a:ext>
            </a:extLst>
          </p:cNvPr>
          <p:cNvSpPr>
            <a:spLocks noGrp="1"/>
          </p:cNvSpPr>
          <p:nvPr>
            <p:ph type="pic" sz="quarter" idx="33" hasCustomPrompt="1"/>
          </p:nvPr>
        </p:nvSpPr>
        <p:spPr>
          <a:xfrm>
            <a:off x="-2184" y="3429000"/>
            <a:ext cx="12192001" cy="3428967"/>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55435972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C1CFBFE9-716E-4CC4-9BA2-ADF2F90D6429}"/>
              </a:ext>
            </a:extLst>
          </p:cNvPr>
          <p:cNvSpPr>
            <a:spLocks noGrp="1"/>
          </p:cNvSpPr>
          <p:nvPr>
            <p:ph type="pic" sz="quarter" idx="32" hasCustomPrompt="1"/>
          </p:nvPr>
        </p:nvSpPr>
        <p:spPr>
          <a:xfrm>
            <a:off x="633909" y="1"/>
            <a:ext cx="2731691"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62189206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7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366000" y="1269966"/>
            <a:ext cx="4826000" cy="5588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1179479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9143999" y="3428983"/>
            <a:ext cx="3048001" cy="3429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6095998" y="3428983"/>
            <a:ext cx="3048001" cy="3429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6C5E225F-0EDF-4BB8-9CF7-DFD07DE452A1}"/>
              </a:ext>
            </a:extLst>
          </p:cNvPr>
          <p:cNvSpPr>
            <a:spLocks noGrp="1"/>
          </p:cNvSpPr>
          <p:nvPr>
            <p:ph type="pic" sz="quarter" idx="21" hasCustomPrompt="1"/>
          </p:nvPr>
        </p:nvSpPr>
        <p:spPr>
          <a:xfrm>
            <a:off x="-3" y="3428983"/>
            <a:ext cx="6096000" cy="3429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75786031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3" name="Picture Placeholder 22">
            <a:extLst>
              <a:ext uri="{FF2B5EF4-FFF2-40B4-BE49-F238E27FC236}">
                <a16:creationId xmlns:a16="http://schemas.microsoft.com/office/drawing/2014/main" id="{F8910E2B-5692-4181-B67C-A7BA1FCF8E31}"/>
              </a:ext>
            </a:extLst>
          </p:cNvPr>
          <p:cNvSpPr>
            <a:spLocks noGrp="1"/>
          </p:cNvSpPr>
          <p:nvPr>
            <p:ph type="pic" sz="quarter" idx="21" hasCustomPrompt="1"/>
          </p:nvPr>
        </p:nvSpPr>
        <p:spPr>
          <a:xfrm>
            <a:off x="633810" y="765192"/>
            <a:ext cx="5439570" cy="3535792"/>
          </a:xfrm>
          <a:custGeom>
            <a:avLst/>
            <a:gdLst>
              <a:gd name="connsiteX0" fmla="*/ 155129 w 10879139"/>
              <a:gd name="connsiteY0" fmla="*/ 0 h 7071583"/>
              <a:gd name="connsiteX1" fmla="*/ 10723507 w 10879139"/>
              <a:gd name="connsiteY1" fmla="*/ 0 h 7071583"/>
              <a:gd name="connsiteX2" fmla="*/ 10814670 w 10879139"/>
              <a:gd name="connsiteY2" fmla="*/ 7532 h 7071583"/>
              <a:gd name="connsiteX3" fmla="*/ 10871080 w 10879139"/>
              <a:gd name="connsiteY3" fmla="*/ 64516 h 7071583"/>
              <a:gd name="connsiteX4" fmla="*/ 10879139 w 10879139"/>
              <a:gd name="connsiteY4" fmla="*/ 155887 h 7071583"/>
              <a:gd name="connsiteX5" fmla="*/ 10879139 w 10879139"/>
              <a:gd name="connsiteY5" fmla="*/ 6918636 h 7071583"/>
              <a:gd name="connsiteX6" fmla="*/ 10871080 w 10879139"/>
              <a:gd name="connsiteY6" fmla="*/ 7010007 h 7071583"/>
              <a:gd name="connsiteX7" fmla="*/ 10814670 w 10879139"/>
              <a:gd name="connsiteY7" fmla="*/ 7066335 h 7071583"/>
              <a:gd name="connsiteX8" fmla="*/ 10784494 w 10879139"/>
              <a:gd name="connsiteY8" fmla="*/ 7071583 h 7071583"/>
              <a:gd name="connsiteX9" fmla="*/ 94394 w 10879139"/>
              <a:gd name="connsiteY9" fmla="*/ 7071583 h 7071583"/>
              <a:gd name="connsiteX10" fmla="*/ 64469 w 10879139"/>
              <a:gd name="connsiteY10" fmla="*/ 7066335 h 7071583"/>
              <a:gd name="connsiteX11" fmla="*/ 7555 w 10879139"/>
              <a:gd name="connsiteY11" fmla="*/ 7010007 h 7071583"/>
              <a:gd name="connsiteX12" fmla="*/ 0 w 10879139"/>
              <a:gd name="connsiteY12" fmla="*/ 6917981 h 7071583"/>
              <a:gd name="connsiteX13" fmla="*/ 0 w 10879139"/>
              <a:gd name="connsiteY13" fmla="*/ 155232 h 7071583"/>
              <a:gd name="connsiteX14" fmla="*/ 7555 w 10879139"/>
              <a:gd name="connsiteY14" fmla="*/ 64516 h 7071583"/>
              <a:gd name="connsiteX15" fmla="*/ 64469 w 10879139"/>
              <a:gd name="connsiteY15" fmla="*/ 7532 h 7071583"/>
              <a:gd name="connsiteX16" fmla="*/ 155129 w 10879139"/>
              <a:gd name="connsiteY16" fmla="*/ 0 h 70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79139" h="7071583">
                <a:moveTo>
                  <a:pt x="155129" y="0"/>
                </a:moveTo>
                <a:lnTo>
                  <a:pt x="10723507" y="0"/>
                </a:lnTo>
                <a:cubicBezTo>
                  <a:pt x="10768333" y="0"/>
                  <a:pt x="10790998" y="0"/>
                  <a:pt x="10814670" y="7532"/>
                </a:cubicBezTo>
                <a:cubicBezTo>
                  <a:pt x="10841364" y="17030"/>
                  <a:pt x="10861511" y="37989"/>
                  <a:pt x="10871080" y="64516"/>
                </a:cubicBezTo>
                <a:cubicBezTo>
                  <a:pt x="10878635" y="88424"/>
                  <a:pt x="10879139" y="110693"/>
                  <a:pt x="10879139" y="155887"/>
                </a:cubicBezTo>
                <a:lnTo>
                  <a:pt x="10879139" y="6918636"/>
                </a:lnTo>
                <a:cubicBezTo>
                  <a:pt x="10879139" y="6963175"/>
                  <a:pt x="10878635" y="6985772"/>
                  <a:pt x="10871080" y="7010007"/>
                </a:cubicBezTo>
                <a:cubicBezTo>
                  <a:pt x="10861511" y="7036206"/>
                  <a:pt x="10841364" y="7056839"/>
                  <a:pt x="10814670" y="7066335"/>
                </a:cubicBezTo>
                <a:lnTo>
                  <a:pt x="10784494" y="7071583"/>
                </a:lnTo>
                <a:lnTo>
                  <a:pt x="94394" y="7071583"/>
                </a:lnTo>
                <a:lnTo>
                  <a:pt x="64469" y="7066335"/>
                </a:lnTo>
                <a:cubicBezTo>
                  <a:pt x="38279" y="7056839"/>
                  <a:pt x="17125" y="7036206"/>
                  <a:pt x="7555" y="7010007"/>
                </a:cubicBezTo>
                <a:cubicBezTo>
                  <a:pt x="0" y="6985772"/>
                  <a:pt x="0" y="6963175"/>
                  <a:pt x="0" y="6917981"/>
                </a:cubicBezTo>
                <a:lnTo>
                  <a:pt x="0" y="155232"/>
                </a:lnTo>
                <a:cubicBezTo>
                  <a:pt x="0" y="110693"/>
                  <a:pt x="0" y="88424"/>
                  <a:pt x="7555" y="64516"/>
                </a:cubicBezTo>
                <a:cubicBezTo>
                  <a:pt x="17125" y="37989"/>
                  <a:pt x="38279" y="17030"/>
                  <a:pt x="64469" y="7532"/>
                </a:cubicBezTo>
                <a:cubicBezTo>
                  <a:pt x="88141" y="0"/>
                  <a:pt x="110806" y="0"/>
                  <a:pt x="155129"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4" name="Picture Placeholder 23">
            <a:extLst>
              <a:ext uri="{FF2B5EF4-FFF2-40B4-BE49-F238E27FC236}">
                <a16:creationId xmlns:a16="http://schemas.microsoft.com/office/drawing/2014/main" id="{5BB762F9-472C-40FC-A54F-8D9204E02441}"/>
              </a:ext>
            </a:extLst>
          </p:cNvPr>
          <p:cNvSpPr>
            <a:spLocks noGrp="1"/>
          </p:cNvSpPr>
          <p:nvPr>
            <p:ph type="pic" sz="quarter" idx="22" hasCustomPrompt="1"/>
          </p:nvPr>
        </p:nvSpPr>
        <p:spPr>
          <a:xfrm>
            <a:off x="6118623" y="765142"/>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5" name="Picture Placeholder 24">
            <a:extLst>
              <a:ext uri="{FF2B5EF4-FFF2-40B4-BE49-F238E27FC236}">
                <a16:creationId xmlns:a16="http://schemas.microsoft.com/office/drawing/2014/main" id="{E570E1F3-C9A9-4871-AD25-D5C453024187}"/>
              </a:ext>
            </a:extLst>
          </p:cNvPr>
          <p:cNvSpPr>
            <a:spLocks noGrp="1"/>
          </p:cNvSpPr>
          <p:nvPr>
            <p:ph type="pic" sz="quarter" idx="23" hasCustomPrompt="1"/>
          </p:nvPr>
        </p:nvSpPr>
        <p:spPr>
          <a:xfrm>
            <a:off x="6118623" y="2556421"/>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6" name="Picture Placeholder 25">
            <a:extLst>
              <a:ext uri="{FF2B5EF4-FFF2-40B4-BE49-F238E27FC236}">
                <a16:creationId xmlns:a16="http://schemas.microsoft.com/office/drawing/2014/main" id="{DFFA43CB-5050-470F-807F-E460350C49CD}"/>
              </a:ext>
            </a:extLst>
          </p:cNvPr>
          <p:cNvSpPr>
            <a:spLocks noGrp="1"/>
          </p:cNvSpPr>
          <p:nvPr>
            <p:ph type="pic" sz="quarter" idx="24" hasCustomPrompt="1"/>
          </p:nvPr>
        </p:nvSpPr>
        <p:spPr>
          <a:xfrm>
            <a:off x="8856067" y="4347699"/>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7" name="Picture Placeholder 26">
            <a:extLst>
              <a:ext uri="{FF2B5EF4-FFF2-40B4-BE49-F238E27FC236}">
                <a16:creationId xmlns:a16="http://schemas.microsoft.com/office/drawing/2014/main" id="{191C5DED-F08D-4EC4-895B-C27A33EDB71F}"/>
              </a:ext>
            </a:extLst>
          </p:cNvPr>
          <p:cNvSpPr>
            <a:spLocks noGrp="1"/>
          </p:cNvSpPr>
          <p:nvPr>
            <p:ph type="pic" sz="quarter" idx="25" hasCustomPrompt="1"/>
          </p:nvPr>
        </p:nvSpPr>
        <p:spPr>
          <a:xfrm>
            <a:off x="3379541" y="4347650"/>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8" name="Picture Placeholder 27">
            <a:extLst>
              <a:ext uri="{FF2B5EF4-FFF2-40B4-BE49-F238E27FC236}">
                <a16:creationId xmlns:a16="http://schemas.microsoft.com/office/drawing/2014/main" id="{424C9B8D-8834-41BE-AEBD-30E0212F051F}"/>
              </a:ext>
            </a:extLst>
          </p:cNvPr>
          <p:cNvSpPr>
            <a:spLocks noGrp="1"/>
          </p:cNvSpPr>
          <p:nvPr>
            <p:ph type="pic" sz="quarter" idx="26" hasCustomPrompt="1"/>
          </p:nvPr>
        </p:nvSpPr>
        <p:spPr>
          <a:xfrm>
            <a:off x="635545" y="4347650"/>
            <a:ext cx="2695476" cy="1745159"/>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90903915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3_Main Slide">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A07D0E5B-9965-43E5-BB9E-4C0E0C155180}"/>
              </a:ext>
            </a:extLst>
          </p:cNvPr>
          <p:cNvSpPr>
            <a:spLocks noGrp="1"/>
          </p:cNvSpPr>
          <p:nvPr>
            <p:ph type="pic" sz="quarter" idx="31" hasCustomPrompt="1"/>
          </p:nvPr>
        </p:nvSpPr>
        <p:spPr>
          <a:xfrm>
            <a:off x="-1" y="-1"/>
            <a:ext cx="3048001"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rPr dirty="0" err="1"/>
              <a:t>uplock</a:t>
            </a:r>
            <a:endParaRPr dirty="0"/>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37414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8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6000" y="0"/>
            <a:ext cx="5458817" cy="6857967"/>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67167972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3" name="Picture Placeholder 22">
            <a:extLst>
              <a:ext uri="{FF2B5EF4-FFF2-40B4-BE49-F238E27FC236}">
                <a16:creationId xmlns:a16="http://schemas.microsoft.com/office/drawing/2014/main" id="{F8910E2B-5692-4181-B67C-A7BA1FCF8E31}"/>
              </a:ext>
            </a:extLst>
          </p:cNvPr>
          <p:cNvSpPr>
            <a:spLocks noGrp="1"/>
          </p:cNvSpPr>
          <p:nvPr>
            <p:ph type="pic" sz="quarter" idx="21" hasCustomPrompt="1"/>
          </p:nvPr>
        </p:nvSpPr>
        <p:spPr>
          <a:xfrm>
            <a:off x="633810" y="765192"/>
            <a:ext cx="4762501" cy="2599697"/>
          </a:xfrm>
          <a:custGeom>
            <a:avLst/>
            <a:gdLst>
              <a:gd name="connsiteX0" fmla="*/ 155129 w 10879139"/>
              <a:gd name="connsiteY0" fmla="*/ 0 h 7071583"/>
              <a:gd name="connsiteX1" fmla="*/ 10723507 w 10879139"/>
              <a:gd name="connsiteY1" fmla="*/ 0 h 7071583"/>
              <a:gd name="connsiteX2" fmla="*/ 10814670 w 10879139"/>
              <a:gd name="connsiteY2" fmla="*/ 7532 h 7071583"/>
              <a:gd name="connsiteX3" fmla="*/ 10871080 w 10879139"/>
              <a:gd name="connsiteY3" fmla="*/ 64516 h 7071583"/>
              <a:gd name="connsiteX4" fmla="*/ 10879139 w 10879139"/>
              <a:gd name="connsiteY4" fmla="*/ 155887 h 7071583"/>
              <a:gd name="connsiteX5" fmla="*/ 10879139 w 10879139"/>
              <a:gd name="connsiteY5" fmla="*/ 6918636 h 7071583"/>
              <a:gd name="connsiteX6" fmla="*/ 10871080 w 10879139"/>
              <a:gd name="connsiteY6" fmla="*/ 7010007 h 7071583"/>
              <a:gd name="connsiteX7" fmla="*/ 10814670 w 10879139"/>
              <a:gd name="connsiteY7" fmla="*/ 7066335 h 7071583"/>
              <a:gd name="connsiteX8" fmla="*/ 10784494 w 10879139"/>
              <a:gd name="connsiteY8" fmla="*/ 7071583 h 7071583"/>
              <a:gd name="connsiteX9" fmla="*/ 94394 w 10879139"/>
              <a:gd name="connsiteY9" fmla="*/ 7071583 h 7071583"/>
              <a:gd name="connsiteX10" fmla="*/ 64469 w 10879139"/>
              <a:gd name="connsiteY10" fmla="*/ 7066335 h 7071583"/>
              <a:gd name="connsiteX11" fmla="*/ 7555 w 10879139"/>
              <a:gd name="connsiteY11" fmla="*/ 7010007 h 7071583"/>
              <a:gd name="connsiteX12" fmla="*/ 0 w 10879139"/>
              <a:gd name="connsiteY12" fmla="*/ 6917981 h 7071583"/>
              <a:gd name="connsiteX13" fmla="*/ 0 w 10879139"/>
              <a:gd name="connsiteY13" fmla="*/ 155232 h 7071583"/>
              <a:gd name="connsiteX14" fmla="*/ 7555 w 10879139"/>
              <a:gd name="connsiteY14" fmla="*/ 64516 h 7071583"/>
              <a:gd name="connsiteX15" fmla="*/ 64469 w 10879139"/>
              <a:gd name="connsiteY15" fmla="*/ 7532 h 7071583"/>
              <a:gd name="connsiteX16" fmla="*/ 155129 w 10879139"/>
              <a:gd name="connsiteY16" fmla="*/ 0 h 70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79139" h="7071583">
                <a:moveTo>
                  <a:pt x="155129" y="0"/>
                </a:moveTo>
                <a:lnTo>
                  <a:pt x="10723507" y="0"/>
                </a:lnTo>
                <a:cubicBezTo>
                  <a:pt x="10768333" y="0"/>
                  <a:pt x="10790998" y="0"/>
                  <a:pt x="10814670" y="7532"/>
                </a:cubicBezTo>
                <a:cubicBezTo>
                  <a:pt x="10841364" y="17030"/>
                  <a:pt x="10861511" y="37989"/>
                  <a:pt x="10871080" y="64516"/>
                </a:cubicBezTo>
                <a:cubicBezTo>
                  <a:pt x="10878635" y="88424"/>
                  <a:pt x="10879139" y="110693"/>
                  <a:pt x="10879139" y="155887"/>
                </a:cubicBezTo>
                <a:lnTo>
                  <a:pt x="10879139" y="6918636"/>
                </a:lnTo>
                <a:cubicBezTo>
                  <a:pt x="10879139" y="6963175"/>
                  <a:pt x="10878635" y="6985772"/>
                  <a:pt x="10871080" y="7010007"/>
                </a:cubicBezTo>
                <a:cubicBezTo>
                  <a:pt x="10861511" y="7036206"/>
                  <a:pt x="10841364" y="7056839"/>
                  <a:pt x="10814670" y="7066335"/>
                </a:cubicBezTo>
                <a:lnTo>
                  <a:pt x="10784494" y="7071583"/>
                </a:lnTo>
                <a:lnTo>
                  <a:pt x="94394" y="7071583"/>
                </a:lnTo>
                <a:lnTo>
                  <a:pt x="64469" y="7066335"/>
                </a:lnTo>
                <a:cubicBezTo>
                  <a:pt x="38279" y="7056839"/>
                  <a:pt x="17125" y="7036206"/>
                  <a:pt x="7555" y="7010007"/>
                </a:cubicBezTo>
                <a:cubicBezTo>
                  <a:pt x="0" y="6985772"/>
                  <a:pt x="0" y="6963175"/>
                  <a:pt x="0" y="6917981"/>
                </a:cubicBezTo>
                <a:lnTo>
                  <a:pt x="0" y="155232"/>
                </a:lnTo>
                <a:cubicBezTo>
                  <a:pt x="0" y="110693"/>
                  <a:pt x="0" y="88424"/>
                  <a:pt x="7555" y="64516"/>
                </a:cubicBezTo>
                <a:cubicBezTo>
                  <a:pt x="17125" y="37989"/>
                  <a:pt x="38279" y="17030"/>
                  <a:pt x="64469" y="7532"/>
                </a:cubicBezTo>
                <a:cubicBezTo>
                  <a:pt x="88141" y="0"/>
                  <a:pt x="110806" y="0"/>
                  <a:pt x="155129"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8" name="Picture Placeholder 27">
            <a:extLst>
              <a:ext uri="{FF2B5EF4-FFF2-40B4-BE49-F238E27FC236}">
                <a16:creationId xmlns:a16="http://schemas.microsoft.com/office/drawing/2014/main" id="{424C9B8D-8834-41BE-AEBD-30E0212F051F}"/>
              </a:ext>
            </a:extLst>
          </p:cNvPr>
          <p:cNvSpPr>
            <a:spLocks noGrp="1"/>
          </p:cNvSpPr>
          <p:nvPr>
            <p:ph type="pic" sz="quarter" idx="26" hasCustomPrompt="1"/>
          </p:nvPr>
        </p:nvSpPr>
        <p:spPr>
          <a:xfrm>
            <a:off x="633810" y="3491921"/>
            <a:ext cx="2317751" cy="2599696"/>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7" name="Picture Placeholder 16">
            <a:extLst>
              <a:ext uri="{FF2B5EF4-FFF2-40B4-BE49-F238E27FC236}">
                <a16:creationId xmlns:a16="http://schemas.microsoft.com/office/drawing/2014/main" id="{219EBC5F-FCB3-4D6B-BFA5-E6E05777A81F}"/>
              </a:ext>
            </a:extLst>
          </p:cNvPr>
          <p:cNvSpPr>
            <a:spLocks noGrp="1"/>
          </p:cNvSpPr>
          <p:nvPr>
            <p:ph type="pic" sz="quarter" idx="27" hasCustomPrompt="1"/>
          </p:nvPr>
        </p:nvSpPr>
        <p:spPr>
          <a:xfrm>
            <a:off x="3078658" y="3491921"/>
            <a:ext cx="2317751" cy="2599696"/>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302890586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398D-DABE-090A-DF02-30D5657C0823}"/>
              </a:ext>
            </a:extLst>
          </p:cNvPr>
          <p:cNvSpPr>
            <a:spLocks noGrp="1"/>
          </p:cNvSpPr>
          <p:nvPr>
            <p:ph type="title" hasCustomPrompt="1"/>
          </p:nvPr>
        </p:nvSpPr>
        <p:spPr/>
        <p:txBody>
          <a:bodyPr/>
          <a:lstStyle/>
          <a:p>
            <a:r>
              <a:rPr lang="en-GB" dirty="0"/>
              <a:t>CLICK TO EDIT MASTER TITLE STYLE</a:t>
            </a:r>
            <a:endParaRPr lang="en-UA" dirty="0"/>
          </a:p>
        </p:txBody>
      </p:sp>
      <p:sp>
        <p:nvSpPr>
          <p:cNvPr id="3" name="Content Placeholder 2">
            <a:extLst>
              <a:ext uri="{FF2B5EF4-FFF2-40B4-BE49-F238E27FC236}">
                <a16:creationId xmlns:a16="http://schemas.microsoft.com/office/drawing/2014/main" id="{E62B52B2-108A-86F7-4006-EB4BAA93A9B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6" name="Slide Number Placeholder 5">
            <a:extLst>
              <a:ext uri="{FF2B5EF4-FFF2-40B4-BE49-F238E27FC236}">
                <a16:creationId xmlns:a16="http://schemas.microsoft.com/office/drawing/2014/main" id="{3D5B14C1-8279-737B-6726-045C3D9A1B5B}"/>
              </a:ext>
            </a:extLst>
          </p:cNvPr>
          <p:cNvSpPr>
            <a:spLocks noGrp="1"/>
          </p:cNvSpPr>
          <p:nvPr>
            <p:ph type="sldNum" sz="quarter" idx="12"/>
          </p:nvPr>
        </p:nvSpPr>
        <p:spPr/>
        <p:txBody>
          <a:bodyPr/>
          <a:lstStyle/>
          <a:p>
            <a:fld id="{FB4DB2A8-23D4-2B48-B232-C1F6153B6A7B}" type="slidenum">
              <a:rPr lang="en-UA" smtClean="0"/>
              <a:t>‹#›</a:t>
            </a:fld>
            <a:endParaRPr lang="en-UA"/>
          </a:p>
        </p:txBody>
      </p:sp>
    </p:spTree>
    <p:extLst>
      <p:ext uri="{BB962C8B-B14F-4D97-AF65-F5344CB8AC3E}">
        <p14:creationId xmlns:p14="http://schemas.microsoft.com/office/powerpoint/2010/main" val="3422559513"/>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7" name="Picture Placeholder 16">
            <a:extLst>
              <a:ext uri="{FF2B5EF4-FFF2-40B4-BE49-F238E27FC236}">
                <a16:creationId xmlns:a16="http://schemas.microsoft.com/office/drawing/2014/main" id="{219EBC5F-FCB3-4D6B-BFA5-E6E05777A81F}"/>
              </a:ext>
            </a:extLst>
          </p:cNvPr>
          <p:cNvSpPr>
            <a:spLocks noGrp="1"/>
          </p:cNvSpPr>
          <p:nvPr>
            <p:ph type="pic" sz="quarter" idx="27" hasCustomPrompt="1"/>
          </p:nvPr>
        </p:nvSpPr>
        <p:spPr>
          <a:xfrm>
            <a:off x="5094883"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4" name="Picture Placeholder 13">
            <a:extLst>
              <a:ext uri="{FF2B5EF4-FFF2-40B4-BE49-F238E27FC236}">
                <a16:creationId xmlns:a16="http://schemas.microsoft.com/office/drawing/2014/main" id="{09222963-57C1-4732-B7A0-E9BD6F787619}"/>
              </a:ext>
            </a:extLst>
          </p:cNvPr>
          <p:cNvSpPr>
            <a:spLocks noGrp="1"/>
          </p:cNvSpPr>
          <p:nvPr>
            <p:ph type="pic" sz="quarter" idx="28" hasCustomPrompt="1"/>
          </p:nvPr>
        </p:nvSpPr>
        <p:spPr>
          <a:xfrm>
            <a:off x="7372350"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6" name="Picture Placeholder 15">
            <a:extLst>
              <a:ext uri="{FF2B5EF4-FFF2-40B4-BE49-F238E27FC236}">
                <a16:creationId xmlns:a16="http://schemas.microsoft.com/office/drawing/2014/main" id="{819D35DC-AF84-47A6-BC34-4A240BD3EDC1}"/>
              </a:ext>
            </a:extLst>
          </p:cNvPr>
          <p:cNvSpPr>
            <a:spLocks noGrp="1"/>
          </p:cNvSpPr>
          <p:nvPr>
            <p:ph type="pic" sz="quarter" idx="29" hasCustomPrompt="1"/>
          </p:nvPr>
        </p:nvSpPr>
        <p:spPr>
          <a:xfrm>
            <a:off x="9649818" y="4198326"/>
            <a:ext cx="1905000" cy="1905001"/>
          </a:xfrm>
          <a:custGeom>
            <a:avLst/>
            <a:gdLst>
              <a:gd name="connsiteX0" fmla="*/ 148635 w 5390951"/>
              <a:gd name="connsiteY0" fmla="*/ 0 h 3490318"/>
              <a:gd name="connsiteX1" fmla="*/ 5236015 w 5390951"/>
              <a:gd name="connsiteY1" fmla="*/ 0 h 3490318"/>
              <a:gd name="connsiteX2" fmla="*/ 5326727 w 5390951"/>
              <a:gd name="connsiteY2" fmla="*/ 7600 h 3490318"/>
              <a:gd name="connsiteX3" fmla="*/ 5383703 w 5390951"/>
              <a:gd name="connsiteY3" fmla="*/ 64356 h 3490318"/>
              <a:gd name="connsiteX4" fmla="*/ 5390263 w 5390951"/>
              <a:gd name="connsiteY4" fmla="*/ 102253 h 3490318"/>
              <a:gd name="connsiteX5" fmla="*/ 5390951 w 5390951"/>
              <a:gd name="connsiteY5" fmla="*/ 122155 h 3490318"/>
              <a:gd name="connsiteX6" fmla="*/ 5390951 w 5390951"/>
              <a:gd name="connsiteY6" fmla="*/ 3370810 h 3490318"/>
              <a:gd name="connsiteX7" fmla="*/ 5390263 w 5390951"/>
              <a:gd name="connsiteY7" fmla="*/ 3390510 h 3490318"/>
              <a:gd name="connsiteX8" fmla="*/ 5383703 w 5390951"/>
              <a:gd name="connsiteY8" fmla="*/ 3428307 h 3490318"/>
              <a:gd name="connsiteX9" fmla="*/ 5326727 w 5390951"/>
              <a:gd name="connsiteY9" fmla="*/ 3485063 h 3490318"/>
              <a:gd name="connsiteX10" fmla="*/ 5296885 w 5390951"/>
              <a:gd name="connsiteY10" fmla="*/ 3490318 h 3490318"/>
              <a:gd name="connsiteX11" fmla="*/ 87692 w 5390951"/>
              <a:gd name="connsiteY11" fmla="*/ 3490318 h 3490318"/>
              <a:gd name="connsiteX12" fmla="*/ 57923 w 5390951"/>
              <a:gd name="connsiteY12" fmla="*/ 3485063 h 3490318"/>
              <a:gd name="connsiteX13" fmla="*/ 947 w 5390951"/>
              <a:gd name="connsiteY13" fmla="*/ 3428307 h 3490318"/>
              <a:gd name="connsiteX14" fmla="*/ 0 w 5390951"/>
              <a:gd name="connsiteY14" fmla="*/ 3422837 h 3490318"/>
              <a:gd name="connsiteX15" fmla="*/ 0 w 5390951"/>
              <a:gd name="connsiteY15" fmla="*/ 69812 h 3490318"/>
              <a:gd name="connsiteX16" fmla="*/ 947 w 5390951"/>
              <a:gd name="connsiteY16" fmla="*/ 64356 h 3490318"/>
              <a:gd name="connsiteX17" fmla="*/ 57923 w 5390951"/>
              <a:gd name="connsiteY17" fmla="*/ 7600 h 3490318"/>
              <a:gd name="connsiteX18" fmla="*/ 148635 w 5390951"/>
              <a:gd name="connsiteY18" fmla="*/ 0 h 34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951" h="3490318">
                <a:moveTo>
                  <a:pt x="148635" y="0"/>
                </a:moveTo>
                <a:lnTo>
                  <a:pt x="5236015" y="0"/>
                </a:lnTo>
                <a:cubicBezTo>
                  <a:pt x="5280497" y="0"/>
                  <a:pt x="5302739" y="0"/>
                  <a:pt x="5326727" y="7600"/>
                </a:cubicBezTo>
                <a:cubicBezTo>
                  <a:pt x="5353217" y="17140"/>
                  <a:pt x="5373959" y="38161"/>
                  <a:pt x="5383703" y="64356"/>
                </a:cubicBezTo>
                <a:cubicBezTo>
                  <a:pt x="5387451" y="76402"/>
                  <a:pt x="5389327" y="88004"/>
                  <a:pt x="5390263" y="102253"/>
                </a:cubicBezTo>
                <a:lnTo>
                  <a:pt x="5390951" y="122155"/>
                </a:lnTo>
                <a:lnTo>
                  <a:pt x="5390951" y="3370810"/>
                </a:lnTo>
                <a:lnTo>
                  <a:pt x="5390263" y="3390510"/>
                </a:lnTo>
                <a:cubicBezTo>
                  <a:pt x="5389327" y="3404659"/>
                  <a:pt x="5387451" y="3416261"/>
                  <a:pt x="5383703" y="3428307"/>
                </a:cubicBezTo>
                <a:cubicBezTo>
                  <a:pt x="5373959" y="3454502"/>
                  <a:pt x="5353217" y="3475523"/>
                  <a:pt x="5326727" y="3485063"/>
                </a:cubicBezTo>
                <a:lnTo>
                  <a:pt x="5296885" y="3490318"/>
                </a:lnTo>
                <a:lnTo>
                  <a:pt x="87692" y="3490318"/>
                </a:lnTo>
                <a:lnTo>
                  <a:pt x="57923" y="3485063"/>
                </a:lnTo>
                <a:cubicBezTo>
                  <a:pt x="31434" y="3475523"/>
                  <a:pt x="10693" y="3454502"/>
                  <a:pt x="947" y="3428307"/>
                </a:cubicBezTo>
                <a:lnTo>
                  <a:pt x="0" y="3422837"/>
                </a:lnTo>
                <a:lnTo>
                  <a:pt x="0" y="69812"/>
                </a:lnTo>
                <a:lnTo>
                  <a:pt x="947" y="64356"/>
                </a:lnTo>
                <a:cubicBezTo>
                  <a:pt x="10693" y="38161"/>
                  <a:pt x="31434" y="17140"/>
                  <a:pt x="57923" y="7600"/>
                </a:cubicBezTo>
                <a:cubicBezTo>
                  <a:pt x="81663" y="0"/>
                  <a:pt x="104154" y="0"/>
                  <a:pt x="14863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C6075BEB-333E-4AD4-A99B-38B6A1AA399F}"/>
              </a:ext>
            </a:extLst>
          </p:cNvPr>
          <p:cNvSpPr>
            <a:spLocks noGrp="1"/>
          </p:cNvSpPr>
          <p:nvPr>
            <p:ph type="pic" sz="quarter" idx="32" hasCustomPrompt="1"/>
          </p:nvPr>
        </p:nvSpPr>
        <p:spPr>
          <a:xfrm>
            <a:off x="633909" y="765175"/>
            <a:ext cx="10920909" cy="2663825"/>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82716585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2">
            <a:extLst>
              <a:ext uri="{FF2B5EF4-FFF2-40B4-BE49-F238E27FC236}">
                <a16:creationId xmlns:a16="http://schemas.microsoft.com/office/drawing/2014/main" id="{6C5E225F-0EDF-4BB8-9CF7-DFD07DE452A1}"/>
              </a:ext>
            </a:extLst>
          </p:cNvPr>
          <p:cNvSpPr>
            <a:spLocks noGrp="1"/>
          </p:cNvSpPr>
          <p:nvPr>
            <p:ph type="pic" sz="quarter" idx="21" hasCustomPrompt="1"/>
          </p:nvPr>
        </p:nvSpPr>
        <p:spPr>
          <a:xfrm>
            <a:off x="633909" y="762000"/>
            <a:ext cx="10920909"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74004744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8826155" y="762000"/>
            <a:ext cx="2728663"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6096172" y="762000"/>
            <a:ext cx="2729984"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E383CD99-517E-4085-AF06-76F473C48458}"/>
              </a:ext>
            </a:extLst>
          </p:cNvPr>
          <p:cNvSpPr>
            <a:spLocks noGrp="1"/>
          </p:cNvSpPr>
          <p:nvPr>
            <p:ph type="pic" sz="quarter" idx="21" hasCustomPrompt="1"/>
          </p:nvPr>
        </p:nvSpPr>
        <p:spPr>
          <a:xfrm>
            <a:off x="8826301" y="3428983"/>
            <a:ext cx="2728663"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096318" y="3428983"/>
            <a:ext cx="2729984"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16202061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A40B22E8-88EE-476D-B348-153F17F772CB}"/>
              </a:ext>
            </a:extLst>
          </p:cNvPr>
          <p:cNvSpPr>
            <a:spLocks noGrp="1"/>
          </p:cNvSpPr>
          <p:nvPr>
            <p:ph type="pic" sz="quarter" idx="19" hasCustomPrompt="1"/>
          </p:nvPr>
        </p:nvSpPr>
        <p:spPr>
          <a:xfrm>
            <a:off x="8826155" y="762000"/>
            <a:ext cx="2728663"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3367537" y="761966"/>
            <a:ext cx="2729984"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E383CD99-517E-4085-AF06-76F473C48458}"/>
              </a:ext>
            </a:extLst>
          </p:cNvPr>
          <p:cNvSpPr>
            <a:spLocks noGrp="1"/>
          </p:cNvSpPr>
          <p:nvPr>
            <p:ph type="pic" sz="quarter" idx="21" hasCustomPrompt="1"/>
          </p:nvPr>
        </p:nvSpPr>
        <p:spPr>
          <a:xfrm>
            <a:off x="6098756" y="3428983"/>
            <a:ext cx="2728663"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32818" y="3428983"/>
            <a:ext cx="2729984" cy="2666983"/>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45594191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0" name="Picture Placeholder 19">
            <a:extLst>
              <a:ext uri="{FF2B5EF4-FFF2-40B4-BE49-F238E27FC236}">
                <a16:creationId xmlns:a16="http://schemas.microsoft.com/office/drawing/2014/main" id="{8403A289-5219-4E94-A658-C5C67F99C635}"/>
              </a:ext>
            </a:extLst>
          </p:cNvPr>
          <p:cNvSpPr>
            <a:spLocks noGrp="1"/>
          </p:cNvSpPr>
          <p:nvPr>
            <p:ph type="pic" sz="quarter" idx="20" hasCustomPrompt="1"/>
          </p:nvPr>
        </p:nvSpPr>
        <p:spPr>
          <a:xfrm>
            <a:off x="1152073" y="1642263"/>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1" name="Picture Placeholder 20">
            <a:extLst>
              <a:ext uri="{FF2B5EF4-FFF2-40B4-BE49-F238E27FC236}">
                <a16:creationId xmlns:a16="http://schemas.microsoft.com/office/drawing/2014/main" id="{0390F1E1-574B-4EC7-935A-C71A4E3C5134}"/>
              </a:ext>
            </a:extLst>
          </p:cNvPr>
          <p:cNvSpPr>
            <a:spLocks noGrp="1"/>
          </p:cNvSpPr>
          <p:nvPr>
            <p:ph type="pic" sz="quarter" idx="21" hasCustomPrompt="1"/>
          </p:nvPr>
        </p:nvSpPr>
        <p:spPr>
          <a:xfrm>
            <a:off x="3918857" y="1642263"/>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2" name="Picture Placeholder 21">
            <a:extLst>
              <a:ext uri="{FF2B5EF4-FFF2-40B4-BE49-F238E27FC236}">
                <a16:creationId xmlns:a16="http://schemas.microsoft.com/office/drawing/2014/main" id="{B566A82E-C062-47FE-B629-D711070438BB}"/>
              </a:ext>
            </a:extLst>
          </p:cNvPr>
          <p:cNvSpPr>
            <a:spLocks noGrp="1"/>
          </p:cNvSpPr>
          <p:nvPr>
            <p:ph type="pic" sz="quarter" idx="22" hasCustomPrompt="1"/>
          </p:nvPr>
        </p:nvSpPr>
        <p:spPr>
          <a:xfrm>
            <a:off x="6685642" y="1642262"/>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3" name="Picture Placeholder 22">
            <a:extLst>
              <a:ext uri="{FF2B5EF4-FFF2-40B4-BE49-F238E27FC236}">
                <a16:creationId xmlns:a16="http://schemas.microsoft.com/office/drawing/2014/main" id="{95B8AC0B-6CD6-45A3-A938-78028E4D9604}"/>
              </a:ext>
            </a:extLst>
          </p:cNvPr>
          <p:cNvSpPr>
            <a:spLocks noGrp="1"/>
          </p:cNvSpPr>
          <p:nvPr>
            <p:ph type="pic" sz="quarter" idx="23" hasCustomPrompt="1"/>
          </p:nvPr>
        </p:nvSpPr>
        <p:spPr>
          <a:xfrm>
            <a:off x="9452426" y="1642262"/>
            <a:ext cx="1587500" cy="1587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35887005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9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967066" y="0"/>
            <a:ext cx="3587751" cy="6857967"/>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9" name="Picture Placeholder 2">
            <a:extLst>
              <a:ext uri="{FF2B5EF4-FFF2-40B4-BE49-F238E27FC236}">
                <a16:creationId xmlns:a16="http://schemas.microsoft.com/office/drawing/2014/main" id="{C4A29183-5F57-49D6-BFC5-2B8AF0D1B8E2}"/>
              </a:ext>
            </a:extLst>
          </p:cNvPr>
          <p:cNvSpPr>
            <a:spLocks noGrp="1"/>
          </p:cNvSpPr>
          <p:nvPr>
            <p:ph type="pic" sz="quarter" idx="20" hasCustomPrompt="1"/>
          </p:nvPr>
        </p:nvSpPr>
        <p:spPr>
          <a:xfrm>
            <a:off x="4377429" y="34"/>
            <a:ext cx="3587751" cy="6857967"/>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26930228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1" name="Picture Placeholder 2">
            <a:extLst>
              <a:ext uri="{FF2B5EF4-FFF2-40B4-BE49-F238E27FC236}">
                <a16:creationId xmlns:a16="http://schemas.microsoft.com/office/drawing/2014/main" id="{FDDE332A-9F29-44D4-9D14-E60FA1D84561}"/>
              </a:ext>
            </a:extLst>
          </p:cNvPr>
          <p:cNvSpPr>
            <a:spLocks noGrp="1"/>
          </p:cNvSpPr>
          <p:nvPr>
            <p:ph type="pic" sz="quarter" idx="20" hasCustomPrompt="1"/>
          </p:nvPr>
        </p:nvSpPr>
        <p:spPr>
          <a:xfrm>
            <a:off x="3367537" y="761966"/>
            <a:ext cx="2729984"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632818" y="761966"/>
            <a:ext cx="2729984"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89620239"/>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4" name="Picture Placeholder 13">
            <a:extLst>
              <a:ext uri="{FF2B5EF4-FFF2-40B4-BE49-F238E27FC236}">
                <a16:creationId xmlns:a16="http://schemas.microsoft.com/office/drawing/2014/main" id="{96B34726-7491-43D7-9023-AD4A06A5CFED}"/>
              </a:ext>
            </a:extLst>
          </p:cNvPr>
          <p:cNvSpPr>
            <a:spLocks noGrp="1"/>
          </p:cNvSpPr>
          <p:nvPr>
            <p:ph type="pic" sz="quarter" idx="22" hasCustomPrompt="1"/>
          </p:nvPr>
        </p:nvSpPr>
        <p:spPr>
          <a:xfrm>
            <a:off x="633909" y="2231616"/>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6" name="Picture Placeholder 15">
            <a:extLst>
              <a:ext uri="{FF2B5EF4-FFF2-40B4-BE49-F238E27FC236}">
                <a16:creationId xmlns:a16="http://schemas.microsoft.com/office/drawing/2014/main" id="{E17DDE75-3907-46C4-9854-9E161C9DB749}"/>
              </a:ext>
            </a:extLst>
          </p:cNvPr>
          <p:cNvSpPr>
            <a:spLocks noGrp="1"/>
          </p:cNvSpPr>
          <p:nvPr>
            <p:ph type="pic" sz="quarter" idx="23" hasCustomPrompt="1"/>
          </p:nvPr>
        </p:nvSpPr>
        <p:spPr>
          <a:xfrm>
            <a:off x="3241642" y="2231616"/>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7" name="Picture Placeholder 16">
            <a:extLst>
              <a:ext uri="{FF2B5EF4-FFF2-40B4-BE49-F238E27FC236}">
                <a16:creationId xmlns:a16="http://schemas.microsoft.com/office/drawing/2014/main" id="{B49C2C43-5289-4023-8AEA-837357308E79}"/>
              </a:ext>
            </a:extLst>
          </p:cNvPr>
          <p:cNvSpPr>
            <a:spLocks noGrp="1"/>
          </p:cNvSpPr>
          <p:nvPr>
            <p:ph type="pic" sz="quarter" idx="24" hasCustomPrompt="1"/>
          </p:nvPr>
        </p:nvSpPr>
        <p:spPr>
          <a:xfrm>
            <a:off x="3241642" y="4197164"/>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9" name="Picture Placeholder 18">
            <a:extLst>
              <a:ext uri="{FF2B5EF4-FFF2-40B4-BE49-F238E27FC236}">
                <a16:creationId xmlns:a16="http://schemas.microsoft.com/office/drawing/2014/main" id="{658F919D-A9F7-450F-AE14-884E163E53EB}"/>
              </a:ext>
            </a:extLst>
          </p:cNvPr>
          <p:cNvSpPr>
            <a:spLocks noGrp="1"/>
          </p:cNvSpPr>
          <p:nvPr>
            <p:ph type="pic" sz="quarter" idx="25" hasCustomPrompt="1"/>
          </p:nvPr>
        </p:nvSpPr>
        <p:spPr>
          <a:xfrm>
            <a:off x="632818" y="4197163"/>
            <a:ext cx="2538910" cy="1905001"/>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381874318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4" name="Picture Placeholder 13">
            <a:extLst>
              <a:ext uri="{FF2B5EF4-FFF2-40B4-BE49-F238E27FC236}">
                <a16:creationId xmlns:a16="http://schemas.microsoft.com/office/drawing/2014/main" id="{96B34726-7491-43D7-9023-AD4A06A5CFED}"/>
              </a:ext>
            </a:extLst>
          </p:cNvPr>
          <p:cNvSpPr>
            <a:spLocks noGrp="1"/>
          </p:cNvSpPr>
          <p:nvPr>
            <p:ph type="pic" sz="quarter" idx="22" hasCustomPrompt="1"/>
          </p:nvPr>
        </p:nvSpPr>
        <p:spPr>
          <a:xfrm>
            <a:off x="633909" y="3429001"/>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8" name="Picture Placeholder 17">
            <a:extLst>
              <a:ext uri="{FF2B5EF4-FFF2-40B4-BE49-F238E27FC236}">
                <a16:creationId xmlns:a16="http://schemas.microsoft.com/office/drawing/2014/main" id="{6BC020A7-1F97-49B6-9172-CC6D1A96EDCF}"/>
              </a:ext>
            </a:extLst>
          </p:cNvPr>
          <p:cNvSpPr>
            <a:spLocks noGrp="1"/>
          </p:cNvSpPr>
          <p:nvPr>
            <p:ph type="pic" sz="quarter" idx="23" hasCustomPrompt="1"/>
          </p:nvPr>
        </p:nvSpPr>
        <p:spPr>
          <a:xfrm>
            <a:off x="2921273" y="3429000"/>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20" name="Picture Placeholder 19">
            <a:extLst>
              <a:ext uri="{FF2B5EF4-FFF2-40B4-BE49-F238E27FC236}">
                <a16:creationId xmlns:a16="http://schemas.microsoft.com/office/drawing/2014/main" id="{EA28E862-E8AB-4F6F-B24B-FE1C984470CC}"/>
              </a:ext>
            </a:extLst>
          </p:cNvPr>
          <p:cNvSpPr>
            <a:spLocks noGrp="1"/>
          </p:cNvSpPr>
          <p:nvPr>
            <p:ph type="pic" sz="quarter" idx="24" hasCustomPrompt="1"/>
          </p:nvPr>
        </p:nvSpPr>
        <p:spPr>
          <a:xfrm>
            <a:off x="5208636" y="3429000"/>
            <a:ext cx="1776364" cy="1778000"/>
          </a:xfrm>
          <a:custGeom>
            <a:avLst/>
            <a:gdLst>
              <a:gd name="connsiteX0" fmla="*/ 97132 w 5077819"/>
              <a:gd name="connsiteY0" fmla="*/ 0 h 3810001"/>
              <a:gd name="connsiteX1" fmla="*/ 4982870 w 5077819"/>
              <a:gd name="connsiteY1" fmla="*/ 0 h 3810001"/>
              <a:gd name="connsiteX2" fmla="*/ 5040020 w 5077819"/>
              <a:gd name="connsiteY2" fmla="*/ 4763 h 3810001"/>
              <a:gd name="connsiteX3" fmla="*/ 5075298 w 5077819"/>
              <a:gd name="connsiteY3" fmla="*/ 40041 h 3810001"/>
              <a:gd name="connsiteX4" fmla="*/ 5077819 w 5077819"/>
              <a:gd name="connsiteY4" fmla="*/ 54630 h 3810001"/>
              <a:gd name="connsiteX5" fmla="*/ 5077819 w 5077819"/>
              <a:gd name="connsiteY5" fmla="*/ 3755412 h 3810001"/>
              <a:gd name="connsiteX6" fmla="*/ 5075298 w 5077819"/>
              <a:gd name="connsiteY6" fmla="*/ 3769961 h 3810001"/>
              <a:gd name="connsiteX7" fmla="*/ 5040020 w 5077819"/>
              <a:gd name="connsiteY7" fmla="*/ 3805239 h 3810001"/>
              <a:gd name="connsiteX8" fmla="*/ 4982399 w 5077819"/>
              <a:gd name="connsiteY8" fmla="*/ 3810001 h 3810001"/>
              <a:gd name="connsiteX9" fmla="*/ 97132 w 5077819"/>
              <a:gd name="connsiteY9" fmla="*/ 3810001 h 3810001"/>
              <a:gd name="connsiteX10" fmla="*/ 39982 w 5077819"/>
              <a:gd name="connsiteY10" fmla="*/ 3805239 h 3810001"/>
              <a:gd name="connsiteX11" fmla="*/ 4704 w 5077819"/>
              <a:gd name="connsiteY11" fmla="*/ 3769961 h 3810001"/>
              <a:gd name="connsiteX12" fmla="*/ 0 w 5077819"/>
              <a:gd name="connsiteY12" fmla="*/ 3712282 h 3810001"/>
              <a:gd name="connsiteX13" fmla="*/ 0 w 5077819"/>
              <a:gd name="connsiteY13" fmla="*/ 97191 h 3810001"/>
              <a:gd name="connsiteX14" fmla="*/ 4704 w 5077819"/>
              <a:gd name="connsiteY14" fmla="*/ 40041 h 3810001"/>
              <a:gd name="connsiteX15" fmla="*/ 39982 w 5077819"/>
              <a:gd name="connsiteY15" fmla="*/ 4763 h 3810001"/>
              <a:gd name="connsiteX16" fmla="*/ 97132 w 5077819"/>
              <a:gd name="connsiteY16" fmla="*/ 0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7819" h="3810001">
                <a:moveTo>
                  <a:pt x="97132" y="0"/>
                </a:moveTo>
                <a:lnTo>
                  <a:pt x="4982870" y="0"/>
                </a:lnTo>
                <a:cubicBezTo>
                  <a:pt x="5010622" y="0"/>
                  <a:pt x="5024968" y="0"/>
                  <a:pt x="5040020" y="4763"/>
                </a:cubicBezTo>
                <a:cubicBezTo>
                  <a:pt x="5056248" y="10760"/>
                  <a:pt x="5069183" y="23636"/>
                  <a:pt x="5075298" y="40041"/>
                </a:cubicBezTo>
                <a:lnTo>
                  <a:pt x="5077819" y="54630"/>
                </a:lnTo>
                <a:lnTo>
                  <a:pt x="5077819" y="3755412"/>
                </a:lnTo>
                <a:lnTo>
                  <a:pt x="5075298" y="3769961"/>
                </a:lnTo>
                <a:cubicBezTo>
                  <a:pt x="5069183" y="3786365"/>
                  <a:pt x="5056248" y="3799241"/>
                  <a:pt x="5040020" y="3805239"/>
                </a:cubicBezTo>
                <a:cubicBezTo>
                  <a:pt x="5024968" y="3810001"/>
                  <a:pt x="5010622" y="3810001"/>
                  <a:pt x="4982399" y="3810001"/>
                </a:cubicBezTo>
                <a:lnTo>
                  <a:pt x="97132" y="3810001"/>
                </a:lnTo>
                <a:cubicBezTo>
                  <a:pt x="69380" y="3810001"/>
                  <a:pt x="55034" y="3810001"/>
                  <a:pt x="39982" y="3805239"/>
                </a:cubicBezTo>
                <a:cubicBezTo>
                  <a:pt x="23754" y="3799241"/>
                  <a:pt x="10819" y="3786365"/>
                  <a:pt x="4704" y="3769961"/>
                </a:cubicBezTo>
                <a:cubicBezTo>
                  <a:pt x="0" y="3754968"/>
                  <a:pt x="0" y="3740680"/>
                  <a:pt x="0" y="3712282"/>
                </a:cubicBezTo>
                <a:lnTo>
                  <a:pt x="0" y="97191"/>
                </a:lnTo>
                <a:cubicBezTo>
                  <a:pt x="0" y="69321"/>
                  <a:pt x="0" y="55034"/>
                  <a:pt x="4704" y="40041"/>
                </a:cubicBezTo>
                <a:cubicBezTo>
                  <a:pt x="10819" y="23636"/>
                  <a:pt x="23754" y="10760"/>
                  <a:pt x="39982" y="4763"/>
                </a:cubicBezTo>
                <a:cubicBezTo>
                  <a:pt x="55034" y="0"/>
                  <a:pt x="69380" y="0"/>
                  <a:pt x="97132"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108594197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3_Main Slid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0" y="0"/>
            <a:ext cx="8954691"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69464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6502-4A75-58CC-95BB-B816B5917E79}"/>
              </a:ext>
            </a:extLst>
          </p:cNvPr>
          <p:cNvSpPr>
            <a:spLocks noGrp="1"/>
          </p:cNvSpPr>
          <p:nvPr>
            <p:ph type="title" hasCustomPrompt="1"/>
          </p:nvPr>
        </p:nvSpPr>
        <p:spPr/>
        <p:txBody>
          <a:bodyPr/>
          <a:lstStyle/>
          <a:p>
            <a:r>
              <a:rPr lang="en-GB" dirty="0"/>
              <a:t>CLICK TO EDIT MASTER TITLE STYLE</a:t>
            </a:r>
            <a:endParaRPr lang="en-UA" dirty="0"/>
          </a:p>
        </p:txBody>
      </p:sp>
      <p:sp>
        <p:nvSpPr>
          <p:cNvPr id="3" name="Content Placeholder 2">
            <a:extLst>
              <a:ext uri="{FF2B5EF4-FFF2-40B4-BE49-F238E27FC236}">
                <a16:creationId xmlns:a16="http://schemas.microsoft.com/office/drawing/2014/main" id="{7F177EC2-A2D5-5172-4735-2975FD0266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4" name="Content Placeholder 3">
            <a:extLst>
              <a:ext uri="{FF2B5EF4-FFF2-40B4-BE49-F238E27FC236}">
                <a16:creationId xmlns:a16="http://schemas.microsoft.com/office/drawing/2014/main" id="{0887A9BF-DADA-117F-9BC8-8517356124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7" name="Slide Number Placeholder 6">
            <a:extLst>
              <a:ext uri="{FF2B5EF4-FFF2-40B4-BE49-F238E27FC236}">
                <a16:creationId xmlns:a16="http://schemas.microsoft.com/office/drawing/2014/main" id="{530684F9-61A8-C9CF-B717-56C72B634CD0}"/>
              </a:ext>
            </a:extLst>
          </p:cNvPr>
          <p:cNvSpPr>
            <a:spLocks noGrp="1"/>
          </p:cNvSpPr>
          <p:nvPr>
            <p:ph type="sldNum" sz="quarter" idx="12"/>
          </p:nvPr>
        </p:nvSpPr>
        <p:spPr/>
        <p:txBody>
          <a:bodyPr/>
          <a:lstStyle/>
          <a:p>
            <a:fld id="{FB4DB2A8-23D4-2B48-B232-C1F6153B6A7B}" type="slidenum">
              <a:rPr lang="en-UA" smtClean="0"/>
              <a:t>‹#›</a:t>
            </a:fld>
            <a:endParaRPr lang="en-UA"/>
          </a:p>
        </p:txBody>
      </p:sp>
    </p:spTree>
    <p:extLst>
      <p:ext uri="{BB962C8B-B14F-4D97-AF65-F5344CB8AC3E}">
        <p14:creationId xmlns:p14="http://schemas.microsoft.com/office/powerpoint/2010/main" val="36086535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4_Main Slid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79A973B9-7A4C-472E-9006-B29CF4EFCC24}"/>
              </a:ext>
            </a:extLst>
          </p:cNvPr>
          <p:cNvSpPr>
            <a:spLocks noGrp="1"/>
          </p:cNvSpPr>
          <p:nvPr>
            <p:ph type="pic" sz="quarter" idx="22" hasCustomPrompt="1"/>
          </p:nvPr>
        </p:nvSpPr>
        <p:spPr>
          <a:xfrm>
            <a:off x="0" y="0"/>
            <a:ext cx="12192000"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46114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800521" y="761967"/>
            <a:ext cx="4762468"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0" name="Picture Placeholder 9">
            <a:extLst>
              <a:ext uri="{FF2B5EF4-FFF2-40B4-BE49-F238E27FC236}">
                <a16:creationId xmlns:a16="http://schemas.microsoft.com/office/drawing/2014/main" id="{855D1D48-B91D-4017-9988-4110C636B387}"/>
              </a:ext>
            </a:extLst>
          </p:cNvPr>
          <p:cNvSpPr>
            <a:spLocks noGrp="1"/>
          </p:cNvSpPr>
          <p:nvPr>
            <p:ph type="pic" sz="quarter" idx="23" hasCustomPrompt="1"/>
          </p:nvPr>
        </p:nvSpPr>
        <p:spPr>
          <a:xfrm>
            <a:off x="6800521" y="3492500"/>
            <a:ext cx="2317717"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1" name="Picture Placeholder 10">
            <a:extLst>
              <a:ext uri="{FF2B5EF4-FFF2-40B4-BE49-F238E27FC236}">
                <a16:creationId xmlns:a16="http://schemas.microsoft.com/office/drawing/2014/main" id="{E00A77AB-FB02-40CE-B2BC-83DC43C7A9F6}"/>
              </a:ext>
            </a:extLst>
          </p:cNvPr>
          <p:cNvSpPr>
            <a:spLocks noGrp="1"/>
          </p:cNvSpPr>
          <p:nvPr>
            <p:ph type="pic" sz="quarter" idx="24" hasCustomPrompt="1"/>
          </p:nvPr>
        </p:nvSpPr>
        <p:spPr>
          <a:xfrm>
            <a:off x="9245271" y="3492500"/>
            <a:ext cx="2317717" cy="26029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96583882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4" name="Picture Placeholder 2">
            <a:extLst>
              <a:ext uri="{FF2B5EF4-FFF2-40B4-BE49-F238E27FC236}">
                <a16:creationId xmlns:a16="http://schemas.microsoft.com/office/drawing/2014/main" id="{F63F2F9B-996D-4BE7-8D08-840C3C3DB073}"/>
              </a:ext>
            </a:extLst>
          </p:cNvPr>
          <p:cNvSpPr>
            <a:spLocks noGrp="1"/>
          </p:cNvSpPr>
          <p:nvPr>
            <p:ph type="pic" sz="quarter" idx="22" hasCustomPrompt="1"/>
          </p:nvPr>
        </p:nvSpPr>
        <p:spPr>
          <a:xfrm>
            <a:off x="7789839" y="0"/>
            <a:ext cx="4402095"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47149506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115348" y="762530"/>
            <a:ext cx="2698751" cy="174621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0" name="Picture Placeholder 9">
            <a:extLst>
              <a:ext uri="{FF2B5EF4-FFF2-40B4-BE49-F238E27FC236}">
                <a16:creationId xmlns:a16="http://schemas.microsoft.com/office/drawing/2014/main" id="{855D1D48-B91D-4017-9988-4110C636B387}"/>
              </a:ext>
            </a:extLst>
          </p:cNvPr>
          <p:cNvSpPr>
            <a:spLocks noGrp="1"/>
          </p:cNvSpPr>
          <p:nvPr>
            <p:ph type="pic" sz="quarter" idx="23" hasCustomPrompt="1"/>
          </p:nvPr>
        </p:nvSpPr>
        <p:spPr>
          <a:xfrm>
            <a:off x="6115348" y="2553263"/>
            <a:ext cx="2698751" cy="3537943"/>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1" name="Picture Placeholder 10">
            <a:extLst>
              <a:ext uri="{FF2B5EF4-FFF2-40B4-BE49-F238E27FC236}">
                <a16:creationId xmlns:a16="http://schemas.microsoft.com/office/drawing/2014/main" id="{E00A77AB-FB02-40CE-B2BC-83DC43C7A9F6}"/>
              </a:ext>
            </a:extLst>
          </p:cNvPr>
          <p:cNvSpPr>
            <a:spLocks noGrp="1"/>
          </p:cNvSpPr>
          <p:nvPr>
            <p:ph type="pic" sz="quarter" idx="24" hasCustomPrompt="1"/>
          </p:nvPr>
        </p:nvSpPr>
        <p:spPr>
          <a:xfrm>
            <a:off x="8856067" y="4344988"/>
            <a:ext cx="2698751" cy="174621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403267913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8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C5019BF-A77A-4557-BDFA-6F9D083E2DC8}"/>
              </a:ext>
            </a:extLst>
          </p:cNvPr>
          <p:cNvSpPr>
            <a:spLocks noGrp="1"/>
          </p:cNvSpPr>
          <p:nvPr>
            <p:ph type="pic" sz="quarter" idx="22" hasCustomPrompt="1"/>
          </p:nvPr>
        </p:nvSpPr>
        <p:spPr>
          <a:xfrm>
            <a:off x="1" y="0"/>
            <a:ext cx="12191933"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8590870"/>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6595493" y="1980969"/>
            <a:ext cx="4301133" cy="26924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292294249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1192271" y="3429000"/>
            <a:ext cx="3727378" cy="232995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8" name="Picture Placeholder 7">
            <a:extLst>
              <a:ext uri="{FF2B5EF4-FFF2-40B4-BE49-F238E27FC236}">
                <a16:creationId xmlns:a16="http://schemas.microsoft.com/office/drawing/2014/main" id="{B47300BC-4A40-4312-B34F-C28E42768316}"/>
              </a:ext>
            </a:extLst>
          </p:cNvPr>
          <p:cNvSpPr>
            <a:spLocks noGrp="1"/>
          </p:cNvSpPr>
          <p:nvPr>
            <p:ph type="pic" sz="quarter" idx="23" hasCustomPrompt="1"/>
          </p:nvPr>
        </p:nvSpPr>
        <p:spPr>
          <a:xfrm>
            <a:off x="7267628" y="3427773"/>
            <a:ext cx="3727378" cy="2329958"/>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415855553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8">
            <a:extLst>
              <a:ext uri="{FF2B5EF4-FFF2-40B4-BE49-F238E27FC236}">
                <a16:creationId xmlns:a16="http://schemas.microsoft.com/office/drawing/2014/main" id="{D666D478-9782-48BD-9DD6-0805D9D98FA9}"/>
              </a:ext>
            </a:extLst>
          </p:cNvPr>
          <p:cNvSpPr>
            <a:spLocks noGrp="1"/>
          </p:cNvSpPr>
          <p:nvPr>
            <p:ph type="pic" sz="quarter" idx="22" hasCustomPrompt="1"/>
          </p:nvPr>
        </p:nvSpPr>
        <p:spPr>
          <a:xfrm>
            <a:off x="737106" y="245025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4" name="Picture Placeholder 13">
            <a:extLst>
              <a:ext uri="{FF2B5EF4-FFF2-40B4-BE49-F238E27FC236}">
                <a16:creationId xmlns:a16="http://schemas.microsoft.com/office/drawing/2014/main" id="{99686FDB-5B88-49D9-BB5D-DD3555365D68}"/>
              </a:ext>
            </a:extLst>
          </p:cNvPr>
          <p:cNvSpPr>
            <a:spLocks noGrp="1"/>
          </p:cNvSpPr>
          <p:nvPr>
            <p:ph type="pic" sz="quarter" idx="23" hasCustomPrompt="1"/>
          </p:nvPr>
        </p:nvSpPr>
        <p:spPr>
          <a:xfrm>
            <a:off x="4845844" y="245025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960821" y="2456606"/>
            <a:ext cx="2500313" cy="141307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284492171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357930" y="2491920"/>
            <a:ext cx="4301133" cy="26924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1730924999"/>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20206" y="2580674"/>
            <a:ext cx="4235384" cy="2394745"/>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229039267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CC6F-D76F-8F36-162D-39B692FFFC18}"/>
              </a:ext>
            </a:extLst>
          </p:cNvPr>
          <p:cNvSpPr>
            <a:spLocks noGrp="1"/>
          </p:cNvSpPr>
          <p:nvPr>
            <p:ph type="title" hasCustomPrompt="1"/>
          </p:nvPr>
        </p:nvSpPr>
        <p:spPr/>
        <p:txBody>
          <a:bodyPr/>
          <a:lstStyle/>
          <a:p>
            <a:r>
              <a:rPr lang="en-GB" dirty="0"/>
              <a:t>CLICK TO EDIT MASTER TITLE STYLE</a:t>
            </a:r>
            <a:endParaRPr lang="en-UA" dirty="0"/>
          </a:p>
        </p:txBody>
      </p:sp>
      <p:sp>
        <p:nvSpPr>
          <p:cNvPr id="5" name="Slide Number Placeholder 4">
            <a:extLst>
              <a:ext uri="{FF2B5EF4-FFF2-40B4-BE49-F238E27FC236}">
                <a16:creationId xmlns:a16="http://schemas.microsoft.com/office/drawing/2014/main" id="{BF0DA450-F846-72FC-1A8E-0A2F957FA8C2}"/>
              </a:ext>
            </a:extLst>
          </p:cNvPr>
          <p:cNvSpPr>
            <a:spLocks noGrp="1"/>
          </p:cNvSpPr>
          <p:nvPr>
            <p:ph type="sldNum" sz="quarter" idx="12"/>
          </p:nvPr>
        </p:nvSpPr>
        <p:spPr/>
        <p:txBody>
          <a:bodyPr/>
          <a:lstStyle/>
          <a:p>
            <a:fld id="{FB4DB2A8-23D4-2B48-B232-C1F6153B6A7B}" type="slidenum">
              <a:rPr lang="en-UA" smtClean="0"/>
              <a:t>‹#›</a:t>
            </a:fld>
            <a:endParaRPr lang="en-UA"/>
          </a:p>
        </p:txBody>
      </p:sp>
    </p:spTree>
    <p:extLst>
      <p:ext uri="{BB962C8B-B14F-4D97-AF65-F5344CB8AC3E}">
        <p14:creationId xmlns:p14="http://schemas.microsoft.com/office/powerpoint/2010/main" val="8705508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064451" y="2739521"/>
            <a:ext cx="4053437" cy="2286397"/>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207406717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8205201" y="1267523"/>
            <a:ext cx="3177176" cy="4222949"/>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2086129481"/>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303827" y="3013968"/>
            <a:ext cx="4301126" cy="26923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661656225"/>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6875566" y="1024467"/>
            <a:ext cx="6117619" cy="3455789"/>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3638348236"/>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208106" y="3390751"/>
            <a:ext cx="3775402" cy="2362965"/>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320323465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4535977" y="1250950"/>
            <a:ext cx="3177184" cy="4222854"/>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930515914"/>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80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C167E1-AA9D-47CC-8D8B-8E6031359E55}"/>
              </a:ext>
            </a:extLst>
          </p:cNvPr>
          <p:cNvSpPr>
            <a:spLocks noGrp="1"/>
          </p:cNvSpPr>
          <p:nvPr>
            <p:ph type="pic" sz="quarter" idx="22" hasCustomPrompt="1"/>
          </p:nvPr>
        </p:nvSpPr>
        <p:spPr>
          <a:xfrm>
            <a:off x="1" y="765141"/>
            <a:ext cx="12191933" cy="3175038"/>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86208" y="3013968"/>
            <a:ext cx="4300935" cy="269237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2438404324"/>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81_Main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C167E1-AA9D-47CC-8D8B-8E6031359E55}"/>
              </a:ext>
            </a:extLst>
          </p:cNvPr>
          <p:cNvSpPr>
            <a:spLocks noGrp="1"/>
          </p:cNvSpPr>
          <p:nvPr>
            <p:ph type="pic" sz="quarter" idx="22" hasCustomPrompt="1"/>
          </p:nvPr>
        </p:nvSpPr>
        <p:spPr>
          <a:xfrm>
            <a:off x="6096000" y="0"/>
            <a:ext cx="6095934" cy="6857938"/>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1209650" y="3497989"/>
            <a:ext cx="3625232" cy="2269303"/>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191570866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8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6" name="Picture Placeholder 15">
            <a:extLst>
              <a:ext uri="{FF2B5EF4-FFF2-40B4-BE49-F238E27FC236}">
                <a16:creationId xmlns:a16="http://schemas.microsoft.com/office/drawing/2014/main" id="{97A98FE7-2A68-4D19-9258-6AB5E2BEFEE5}"/>
              </a:ext>
            </a:extLst>
          </p:cNvPr>
          <p:cNvSpPr>
            <a:spLocks noGrp="1"/>
          </p:cNvSpPr>
          <p:nvPr>
            <p:ph type="pic" sz="quarter" idx="24" hasCustomPrompt="1"/>
          </p:nvPr>
        </p:nvSpPr>
        <p:spPr>
          <a:xfrm>
            <a:off x="633909" y="4196324"/>
            <a:ext cx="1259358"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1" name="Picture Placeholder 10">
            <a:extLst>
              <a:ext uri="{FF2B5EF4-FFF2-40B4-BE49-F238E27FC236}">
                <a16:creationId xmlns:a16="http://schemas.microsoft.com/office/drawing/2014/main" id="{2D622063-7470-410E-B8BB-CF68A2FC8814}"/>
              </a:ext>
            </a:extLst>
          </p:cNvPr>
          <p:cNvSpPr>
            <a:spLocks noGrp="1"/>
          </p:cNvSpPr>
          <p:nvPr>
            <p:ph type="pic" sz="quarter" idx="25" hasCustomPrompt="1"/>
          </p:nvPr>
        </p:nvSpPr>
        <p:spPr>
          <a:xfrm>
            <a:off x="2329809" y="4196324"/>
            <a:ext cx="1259358"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4" name="Picture Placeholder 13">
            <a:extLst>
              <a:ext uri="{FF2B5EF4-FFF2-40B4-BE49-F238E27FC236}">
                <a16:creationId xmlns:a16="http://schemas.microsoft.com/office/drawing/2014/main" id="{845FD259-D6F6-4501-BAB3-184ED30471E7}"/>
              </a:ext>
            </a:extLst>
          </p:cNvPr>
          <p:cNvSpPr>
            <a:spLocks noGrp="1"/>
          </p:cNvSpPr>
          <p:nvPr>
            <p:ph type="pic" sz="quarter" idx="26" hasCustomPrompt="1"/>
          </p:nvPr>
        </p:nvSpPr>
        <p:spPr>
          <a:xfrm>
            <a:off x="4025711" y="4196324"/>
            <a:ext cx="1270001" cy="1270001"/>
          </a:xfrm>
          <a:custGeom>
            <a:avLst/>
            <a:gdLst>
              <a:gd name="connsiteX0" fmla="*/ 97455 w 9524935"/>
              <a:gd name="connsiteY0" fmla="*/ 0 h 5205941"/>
              <a:gd name="connsiteX1" fmla="*/ 9427547 w 9524935"/>
              <a:gd name="connsiteY1" fmla="*/ 0 h 5205941"/>
              <a:gd name="connsiteX2" fmla="*/ 9484873 w 9524935"/>
              <a:gd name="connsiteY2" fmla="*/ 4821 h 5205941"/>
              <a:gd name="connsiteX3" fmla="*/ 9520151 w 9524935"/>
              <a:gd name="connsiteY3" fmla="*/ 40017 h 5205941"/>
              <a:gd name="connsiteX4" fmla="*/ 9524395 w 9524935"/>
              <a:gd name="connsiteY4" fmla="*/ 63943 h 5205941"/>
              <a:gd name="connsiteX5" fmla="*/ 9524935 w 9524935"/>
              <a:gd name="connsiteY5" fmla="*/ 93964 h 5205941"/>
              <a:gd name="connsiteX6" fmla="*/ 9524935 w 9524935"/>
              <a:gd name="connsiteY6" fmla="*/ 5113474 h 5205941"/>
              <a:gd name="connsiteX7" fmla="*/ 9524395 w 9524935"/>
              <a:gd name="connsiteY7" fmla="*/ 5143119 h 5205941"/>
              <a:gd name="connsiteX8" fmla="*/ 9520151 w 9524935"/>
              <a:gd name="connsiteY8" fmla="*/ 5166984 h 5205941"/>
              <a:gd name="connsiteX9" fmla="*/ 9484873 w 9524935"/>
              <a:gd name="connsiteY9" fmla="*/ 5202180 h 5205941"/>
              <a:gd name="connsiteX10" fmla="*/ 9463739 w 9524935"/>
              <a:gd name="connsiteY10" fmla="*/ 5205941 h 5205941"/>
              <a:gd name="connsiteX11" fmla="*/ 61262 w 9524935"/>
              <a:gd name="connsiteY11" fmla="*/ 5205941 h 5205941"/>
              <a:gd name="connsiteX12" fmla="*/ 40128 w 9524935"/>
              <a:gd name="connsiteY12" fmla="*/ 5202180 h 5205941"/>
              <a:gd name="connsiteX13" fmla="*/ 4851 w 9524935"/>
              <a:gd name="connsiteY13" fmla="*/ 5166984 h 5205941"/>
              <a:gd name="connsiteX14" fmla="*/ 0 w 9524935"/>
              <a:gd name="connsiteY14" fmla="*/ 5109370 h 5205941"/>
              <a:gd name="connsiteX15" fmla="*/ 0 w 9524935"/>
              <a:gd name="connsiteY15" fmla="*/ 97149 h 5205941"/>
              <a:gd name="connsiteX16" fmla="*/ 4851 w 9524935"/>
              <a:gd name="connsiteY16" fmla="*/ 40017 h 5205941"/>
              <a:gd name="connsiteX17" fmla="*/ 40128 w 9524935"/>
              <a:gd name="connsiteY17" fmla="*/ 4821 h 5205941"/>
              <a:gd name="connsiteX18" fmla="*/ 97455 w 9524935"/>
              <a:gd name="connsiteY18" fmla="*/ 0 h 520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4935" h="5205941">
                <a:moveTo>
                  <a:pt x="97455" y="0"/>
                </a:moveTo>
                <a:lnTo>
                  <a:pt x="9427547" y="0"/>
                </a:lnTo>
                <a:cubicBezTo>
                  <a:pt x="9455767" y="0"/>
                  <a:pt x="9469879" y="0"/>
                  <a:pt x="9484873" y="4821"/>
                </a:cubicBezTo>
                <a:cubicBezTo>
                  <a:pt x="9501187" y="10848"/>
                  <a:pt x="9514419" y="23624"/>
                  <a:pt x="9520151" y="40017"/>
                </a:cubicBezTo>
                <a:cubicBezTo>
                  <a:pt x="9522577" y="47610"/>
                  <a:pt x="9523789" y="54963"/>
                  <a:pt x="9524395" y="63943"/>
                </a:cubicBezTo>
                <a:lnTo>
                  <a:pt x="9524935" y="93964"/>
                </a:lnTo>
                <a:lnTo>
                  <a:pt x="9524935" y="5113474"/>
                </a:lnTo>
                <a:lnTo>
                  <a:pt x="9524395" y="5143119"/>
                </a:lnTo>
                <a:cubicBezTo>
                  <a:pt x="9523789" y="5152038"/>
                  <a:pt x="9522577" y="5159391"/>
                  <a:pt x="9520151" y="5166984"/>
                </a:cubicBezTo>
                <a:cubicBezTo>
                  <a:pt x="9514419" y="5183377"/>
                  <a:pt x="9501187" y="5196153"/>
                  <a:pt x="9484873" y="5202180"/>
                </a:cubicBezTo>
                <a:lnTo>
                  <a:pt x="9463739" y="5205941"/>
                </a:lnTo>
                <a:lnTo>
                  <a:pt x="61262" y="5205941"/>
                </a:lnTo>
                <a:lnTo>
                  <a:pt x="40128" y="5202180"/>
                </a:lnTo>
                <a:cubicBezTo>
                  <a:pt x="23813" y="5196153"/>
                  <a:pt x="10583" y="5183377"/>
                  <a:pt x="4851" y="5166984"/>
                </a:cubicBezTo>
                <a:cubicBezTo>
                  <a:pt x="0" y="5151797"/>
                  <a:pt x="0" y="5137575"/>
                  <a:pt x="0" y="5109370"/>
                </a:cubicBezTo>
                <a:lnTo>
                  <a:pt x="0" y="97149"/>
                </a:lnTo>
                <a:cubicBezTo>
                  <a:pt x="0" y="69427"/>
                  <a:pt x="0" y="55204"/>
                  <a:pt x="4851" y="40017"/>
                </a:cubicBezTo>
                <a:cubicBezTo>
                  <a:pt x="10583" y="23624"/>
                  <a:pt x="23813" y="10848"/>
                  <a:pt x="40128" y="4821"/>
                </a:cubicBezTo>
                <a:cubicBezTo>
                  <a:pt x="55122" y="0"/>
                  <a:pt x="69233" y="0"/>
                  <a:pt x="97455"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798647792"/>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3163474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642A-6618-4D4B-ABE8-AB368E7307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432F58-4788-BB44-87C3-E79844079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9F02F-A28B-DE44-8AE1-66D28E914F42}"/>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5" name="Footer Placeholder 4">
            <a:extLst>
              <a:ext uri="{FF2B5EF4-FFF2-40B4-BE49-F238E27FC236}">
                <a16:creationId xmlns:a16="http://schemas.microsoft.com/office/drawing/2014/main" id="{57542D82-DF7B-1B4D-AEBF-9496AA234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F4E7B-BF8A-D64A-9749-83030482D6FB}"/>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1475925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F2C4-7E6C-BE4F-8920-BF128B1F2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ECCDD-8EEB-FB40-A3BD-80BDBDDEC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A923C-C16E-A542-9B5A-5A8733A041F2}"/>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5" name="Footer Placeholder 4">
            <a:extLst>
              <a:ext uri="{FF2B5EF4-FFF2-40B4-BE49-F238E27FC236}">
                <a16:creationId xmlns:a16="http://schemas.microsoft.com/office/drawing/2014/main" id="{A6A592A1-9516-114A-9982-E56A68D3C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727A-316E-BC45-9889-1D93635EED24}"/>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251955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6995-9411-6545-8FE7-0F6DC601F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7A316F-81D6-9C4E-B907-D9DCDE2FE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1FDC37-FB6D-DE43-9630-959E8B41C189}"/>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5" name="Footer Placeholder 4">
            <a:extLst>
              <a:ext uri="{FF2B5EF4-FFF2-40B4-BE49-F238E27FC236}">
                <a16:creationId xmlns:a16="http://schemas.microsoft.com/office/drawing/2014/main" id="{E3B2BDB8-0C71-B24A-9F6A-7F687871D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C40E4-922B-E142-ADA2-0799E731ECE0}"/>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171829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88750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5EA6-514B-0343-8670-37DF97BB6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BF646-7CCE-1A4C-A8D2-5DBD39DDEB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270E99-64AD-1D4A-BBB0-20941DB1B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83155-36E4-384C-80F5-85DCF29A5BC7}"/>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6" name="Footer Placeholder 5">
            <a:extLst>
              <a:ext uri="{FF2B5EF4-FFF2-40B4-BE49-F238E27FC236}">
                <a16:creationId xmlns:a16="http://schemas.microsoft.com/office/drawing/2014/main" id="{CF106A39-FDBE-F444-B5BB-8E71315325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C9419-A851-8B42-A1E5-CE3A0E1D4520}"/>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3154474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FB51-E54F-3345-B1AE-2CA77E9132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B1A7D2-495F-A847-83AA-392158032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AE960-1B58-FD47-9ED4-D6D5541F8C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86090F-7229-E643-A2E7-EC242FAB6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2573F2-A59E-0741-AEEE-7C1152936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56DB0-0074-B243-8872-B8ADD1C55EED}"/>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8" name="Footer Placeholder 7">
            <a:extLst>
              <a:ext uri="{FF2B5EF4-FFF2-40B4-BE49-F238E27FC236}">
                <a16:creationId xmlns:a16="http://schemas.microsoft.com/office/drawing/2014/main" id="{B3796929-40FC-544F-BEBB-C9BF5763E4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6AAC5E-69B4-E04D-9677-FD017F59FB34}"/>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209496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F39D-0254-C34D-8CAF-EED080CE2F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A05CEE-0935-AC49-9FB7-A4D656525B45}"/>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4" name="Footer Placeholder 3">
            <a:extLst>
              <a:ext uri="{FF2B5EF4-FFF2-40B4-BE49-F238E27FC236}">
                <a16:creationId xmlns:a16="http://schemas.microsoft.com/office/drawing/2014/main" id="{1BF74EA7-D5F9-0B4F-8765-6484B9521A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D03D98-7E4E-CD4F-ABF4-988EC29FB256}"/>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961589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C17EE6-049F-0A46-939E-BAF7D8CD274C}"/>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3" name="Footer Placeholder 2">
            <a:extLst>
              <a:ext uri="{FF2B5EF4-FFF2-40B4-BE49-F238E27FC236}">
                <a16:creationId xmlns:a16="http://schemas.microsoft.com/office/drawing/2014/main" id="{EEC121EB-FE7A-464F-8B76-BD6C24DC7C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B2B9A5-44B9-7948-A57A-84326507296A}"/>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328544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CCC4-28D7-C947-AD26-54F56AD34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A1B308-641D-7C4A-BF60-D52AC45D8F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22BB-8CA1-A447-96CF-6697B5E19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7F9A0-64E9-F04A-88C5-E51649136FA8}"/>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6" name="Footer Placeholder 5">
            <a:extLst>
              <a:ext uri="{FF2B5EF4-FFF2-40B4-BE49-F238E27FC236}">
                <a16:creationId xmlns:a16="http://schemas.microsoft.com/office/drawing/2014/main" id="{A373ADE0-CA17-3243-97F2-E0F9733F5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A6E66-91E3-2E4E-B973-36CB2D889721}"/>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331296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89F2-E97C-7D47-B6BD-23C6AD924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3B9A03-960E-B54A-95D4-BC48D2121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1AB28A-85D3-5047-83E9-DE34B734A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6BAD2-ACF4-E749-9AA6-A5A2B2B848A4}"/>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6" name="Footer Placeholder 5">
            <a:extLst>
              <a:ext uri="{FF2B5EF4-FFF2-40B4-BE49-F238E27FC236}">
                <a16:creationId xmlns:a16="http://schemas.microsoft.com/office/drawing/2014/main" id="{1D98C1CB-D813-7540-AD29-F521D142D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DCCF71-130E-AF4D-A3B9-0809F7CED677}"/>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1778618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0E26-C566-754B-BA8C-9C87DAE0AC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B7FCD0-4156-8349-8398-A39DB554A0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347BA-61E9-3149-938D-9805805C34F5}"/>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5" name="Footer Placeholder 4">
            <a:extLst>
              <a:ext uri="{FF2B5EF4-FFF2-40B4-BE49-F238E27FC236}">
                <a16:creationId xmlns:a16="http://schemas.microsoft.com/office/drawing/2014/main" id="{574C53CB-D4EC-C943-8367-D0FB8A613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B82B-1DAC-E346-B390-36B17094D48D}"/>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3036719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E185C3-0659-4F48-A7FE-E96321922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67204-9939-0B4A-8175-88047B42E8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CE18E-BA3C-2B4D-BA85-B9E62C05F4DB}"/>
              </a:ext>
            </a:extLst>
          </p:cNvPr>
          <p:cNvSpPr>
            <a:spLocks noGrp="1"/>
          </p:cNvSpPr>
          <p:nvPr>
            <p:ph type="dt" sz="half" idx="10"/>
          </p:nvPr>
        </p:nvSpPr>
        <p:spPr/>
        <p:txBody>
          <a:bodyPr/>
          <a:lstStyle/>
          <a:p>
            <a:fld id="{4E927A72-70F9-CF4A-BB3D-65684E07C5FB}" type="datetimeFigureOut">
              <a:rPr lang="en-US" smtClean="0"/>
              <a:t>8/8/2023</a:t>
            </a:fld>
            <a:endParaRPr lang="en-US"/>
          </a:p>
        </p:txBody>
      </p:sp>
      <p:sp>
        <p:nvSpPr>
          <p:cNvPr id="5" name="Footer Placeholder 4">
            <a:extLst>
              <a:ext uri="{FF2B5EF4-FFF2-40B4-BE49-F238E27FC236}">
                <a16:creationId xmlns:a16="http://schemas.microsoft.com/office/drawing/2014/main" id="{EF83B178-8900-094C-9E0D-DAAF1BE2B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BD7F7-7321-E249-BFFD-988597E9AA85}"/>
              </a:ext>
            </a:extLst>
          </p:cNvPr>
          <p:cNvSpPr>
            <a:spLocks noGrp="1"/>
          </p:cNvSpPr>
          <p:nvPr>
            <p:ph type="sldNum" sz="quarter" idx="12"/>
          </p:nvPr>
        </p:nvSpPr>
        <p:spPr/>
        <p:txBody>
          <a:bodyPr/>
          <a:lstStyle/>
          <a:p>
            <a:fld id="{9A103AF4-B750-0E42-91F1-C3F5397124A5}" type="slidenum">
              <a:rPr lang="en-US" smtClean="0"/>
              <a:t>‹#›</a:t>
            </a:fld>
            <a:endParaRPr lang="en-US"/>
          </a:p>
        </p:txBody>
      </p:sp>
    </p:spTree>
    <p:extLst>
      <p:ext uri="{BB962C8B-B14F-4D97-AF65-F5344CB8AC3E}">
        <p14:creationId xmlns:p14="http://schemas.microsoft.com/office/powerpoint/2010/main" val="1075396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50000">
              <a:srgbClr val="047B9F"/>
            </a:gs>
            <a:gs pos="0">
              <a:srgbClr val="00C1BC"/>
            </a:gs>
            <a:gs pos="100000">
              <a:schemeClr val="accent2">
                <a:lumMod val="50000"/>
              </a:schemeClr>
            </a:gs>
          </a:gsLst>
          <a:lin ang="135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8CB6-A387-9144-90B8-146E824870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DB8CD-7D63-2748-A33D-1E0E34C39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46942-CD78-5D43-8B60-4FF102D244CA}"/>
              </a:ext>
            </a:extLst>
          </p:cNvPr>
          <p:cNvSpPr>
            <a:spLocks noGrp="1"/>
          </p:cNvSpPr>
          <p:nvPr>
            <p:ph type="dt" sz="half" idx="10"/>
          </p:nvPr>
        </p:nvSpPr>
        <p:spPr/>
        <p:txBody>
          <a:bodyPr/>
          <a:lstStyle/>
          <a:p>
            <a:fld id="{5D3E618E-FC35-594E-B936-12928A813AE7}" type="datetimeFigureOut">
              <a:rPr lang="en-US" smtClean="0"/>
              <a:t>8/8/2023</a:t>
            </a:fld>
            <a:endParaRPr lang="en-US"/>
          </a:p>
        </p:txBody>
      </p:sp>
      <p:sp>
        <p:nvSpPr>
          <p:cNvPr id="5" name="Footer Placeholder 4">
            <a:extLst>
              <a:ext uri="{FF2B5EF4-FFF2-40B4-BE49-F238E27FC236}">
                <a16:creationId xmlns:a16="http://schemas.microsoft.com/office/drawing/2014/main" id="{E9D1A3D7-6BD7-7E49-B601-78402FBEC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3BFB4-7E04-9F46-8818-5736F4F96156}"/>
              </a:ext>
            </a:extLst>
          </p:cNvPr>
          <p:cNvSpPr>
            <a:spLocks noGrp="1"/>
          </p:cNvSpPr>
          <p:nvPr>
            <p:ph type="sldNum" sz="quarter" idx="12"/>
          </p:nvPr>
        </p:nvSpPr>
        <p:spPr/>
        <p:txBody>
          <a:bodyPr/>
          <a:lstStyle/>
          <a:p>
            <a:fld id="{4E4DD1FA-F6E0-B145-A8A0-E541F164D85B}" type="slidenum">
              <a:rPr lang="en-US" smtClean="0"/>
              <a:t>‹#›</a:t>
            </a:fld>
            <a:endParaRPr lang="en-US"/>
          </a:p>
        </p:txBody>
      </p:sp>
    </p:spTree>
    <p:extLst>
      <p:ext uri="{BB962C8B-B14F-4D97-AF65-F5344CB8AC3E}">
        <p14:creationId xmlns:p14="http://schemas.microsoft.com/office/powerpoint/2010/main" val="3852758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55600" y="1104901"/>
            <a:ext cx="11499851" cy="15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52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1597968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2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683FB0"/>
            </a:gs>
            <a:gs pos="16000">
              <a:srgbClr val="59319B"/>
            </a:gs>
            <a:gs pos="67000">
              <a:srgbClr val="3D1E66"/>
            </a:gs>
          </a:gsLst>
          <a:path path="circle">
            <a:fillToRect l="50000" t="130000" r="50000" b="-3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177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259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32FE5A44-3788-435F-A647-0620DC27A200}"/>
              </a:ext>
            </a:extLst>
          </p:cNvPr>
          <p:cNvSpPr>
            <a:spLocks noGrp="1"/>
          </p:cNvSpPr>
          <p:nvPr userDrawn="1">
            <p:ph type="pic" sz="quarter" idx="15"/>
          </p:nvPr>
        </p:nvSpPr>
        <p:spPr>
          <a:xfrm rot="815953">
            <a:off x="2601793" y="1812139"/>
            <a:ext cx="2196719" cy="3814707"/>
          </a:xfrm>
          <a:custGeom>
            <a:avLst/>
            <a:gdLst>
              <a:gd name="connsiteX0" fmla="*/ 0 w 2855978"/>
              <a:gd name="connsiteY0" fmla="*/ 0 h 4947390"/>
              <a:gd name="connsiteX1" fmla="*/ 2855978 w 2855978"/>
              <a:gd name="connsiteY1" fmla="*/ 0 h 4947390"/>
              <a:gd name="connsiteX2" fmla="*/ 2855978 w 2855978"/>
              <a:gd name="connsiteY2" fmla="*/ 4947390 h 4947390"/>
              <a:gd name="connsiteX3" fmla="*/ 0 w 2855978"/>
              <a:gd name="connsiteY3" fmla="*/ 4947390 h 4947390"/>
              <a:gd name="connsiteX4" fmla="*/ 0 w 2855978"/>
              <a:gd name="connsiteY4" fmla="*/ 0 h 4947390"/>
              <a:gd name="connsiteX0" fmla="*/ 0 w 2855978"/>
              <a:gd name="connsiteY0" fmla="*/ 0 h 4957841"/>
              <a:gd name="connsiteX1" fmla="*/ 2855978 w 2855978"/>
              <a:gd name="connsiteY1" fmla="*/ 0 h 4957841"/>
              <a:gd name="connsiteX2" fmla="*/ 2812774 w 2855978"/>
              <a:gd name="connsiteY2" fmla="*/ 4957841 h 4957841"/>
              <a:gd name="connsiteX3" fmla="*/ 0 w 2855978"/>
              <a:gd name="connsiteY3" fmla="*/ 4947390 h 4957841"/>
              <a:gd name="connsiteX4" fmla="*/ 0 w 2855978"/>
              <a:gd name="connsiteY4" fmla="*/ 0 h 4957841"/>
              <a:gd name="connsiteX0" fmla="*/ 0 w 2885345"/>
              <a:gd name="connsiteY0" fmla="*/ 0 h 4947390"/>
              <a:gd name="connsiteX1" fmla="*/ 2855978 w 2885345"/>
              <a:gd name="connsiteY1" fmla="*/ 0 h 4947390"/>
              <a:gd name="connsiteX2" fmla="*/ 2885345 w 2885345"/>
              <a:gd name="connsiteY2" fmla="*/ 4933752 h 4947390"/>
              <a:gd name="connsiteX3" fmla="*/ 0 w 2885345"/>
              <a:gd name="connsiteY3" fmla="*/ 4947390 h 4947390"/>
              <a:gd name="connsiteX4" fmla="*/ 0 w 2885345"/>
              <a:gd name="connsiteY4" fmla="*/ 0 h 4947390"/>
              <a:gd name="connsiteX0" fmla="*/ 0 w 2911326"/>
              <a:gd name="connsiteY0" fmla="*/ 0 h 4960133"/>
              <a:gd name="connsiteX1" fmla="*/ 2855978 w 2911326"/>
              <a:gd name="connsiteY1" fmla="*/ 0 h 4960133"/>
              <a:gd name="connsiteX2" fmla="*/ 2911326 w 2911326"/>
              <a:gd name="connsiteY2" fmla="*/ 4960133 h 4960133"/>
              <a:gd name="connsiteX3" fmla="*/ 0 w 2911326"/>
              <a:gd name="connsiteY3" fmla="*/ 4947390 h 4960133"/>
              <a:gd name="connsiteX4" fmla="*/ 0 w 2911326"/>
              <a:gd name="connsiteY4" fmla="*/ 0 h 4960133"/>
              <a:gd name="connsiteX0" fmla="*/ 0 w 2880466"/>
              <a:gd name="connsiteY0" fmla="*/ 0 h 4967598"/>
              <a:gd name="connsiteX1" fmla="*/ 2855978 w 2880466"/>
              <a:gd name="connsiteY1" fmla="*/ 0 h 4967598"/>
              <a:gd name="connsiteX2" fmla="*/ 2880466 w 2880466"/>
              <a:gd name="connsiteY2" fmla="*/ 4967598 h 4967598"/>
              <a:gd name="connsiteX3" fmla="*/ 0 w 2880466"/>
              <a:gd name="connsiteY3" fmla="*/ 4947390 h 4967598"/>
              <a:gd name="connsiteX4" fmla="*/ 0 w 2880466"/>
              <a:gd name="connsiteY4" fmla="*/ 0 h 4967598"/>
              <a:gd name="connsiteX0" fmla="*/ 0 w 2880466"/>
              <a:gd name="connsiteY0" fmla="*/ 24489 h 4992087"/>
              <a:gd name="connsiteX1" fmla="*/ 2876186 w 2880466"/>
              <a:gd name="connsiteY1" fmla="*/ 0 h 4992087"/>
              <a:gd name="connsiteX2" fmla="*/ 2880466 w 2880466"/>
              <a:gd name="connsiteY2" fmla="*/ 4992087 h 4992087"/>
              <a:gd name="connsiteX3" fmla="*/ 0 w 2880466"/>
              <a:gd name="connsiteY3" fmla="*/ 4971879 h 4992087"/>
              <a:gd name="connsiteX4" fmla="*/ 0 w 2880466"/>
              <a:gd name="connsiteY4" fmla="*/ 24489 h 4992087"/>
              <a:gd name="connsiteX0" fmla="*/ 0 w 2905604"/>
              <a:gd name="connsiteY0" fmla="*/ 38127 h 5005725"/>
              <a:gd name="connsiteX1" fmla="*/ 2905552 w 2905604"/>
              <a:gd name="connsiteY1" fmla="*/ 0 h 5005725"/>
              <a:gd name="connsiteX2" fmla="*/ 2880466 w 2905604"/>
              <a:gd name="connsiteY2" fmla="*/ 5005725 h 5005725"/>
              <a:gd name="connsiteX3" fmla="*/ 0 w 2905604"/>
              <a:gd name="connsiteY3" fmla="*/ 4985517 h 5005725"/>
              <a:gd name="connsiteX4" fmla="*/ 0 w 2905604"/>
              <a:gd name="connsiteY4" fmla="*/ 38127 h 5005725"/>
              <a:gd name="connsiteX0" fmla="*/ 0 w 2912670"/>
              <a:gd name="connsiteY0" fmla="*/ 0 h 5050819"/>
              <a:gd name="connsiteX1" fmla="*/ 2912618 w 2912670"/>
              <a:gd name="connsiteY1" fmla="*/ 45094 h 5050819"/>
              <a:gd name="connsiteX2" fmla="*/ 2887532 w 2912670"/>
              <a:gd name="connsiteY2" fmla="*/ 5050819 h 5050819"/>
              <a:gd name="connsiteX3" fmla="*/ 7066 w 2912670"/>
              <a:gd name="connsiteY3" fmla="*/ 5030611 h 5050819"/>
              <a:gd name="connsiteX4" fmla="*/ 0 w 2912670"/>
              <a:gd name="connsiteY4" fmla="*/ 0 h 5050819"/>
              <a:gd name="connsiteX0" fmla="*/ 1037 w 2906241"/>
              <a:gd name="connsiteY0" fmla="*/ 0 h 5019959"/>
              <a:gd name="connsiteX1" fmla="*/ 2906189 w 2906241"/>
              <a:gd name="connsiteY1" fmla="*/ 14234 h 5019959"/>
              <a:gd name="connsiteX2" fmla="*/ 2881103 w 2906241"/>
              <a:gd name="connsiteY2" fmla="*/ 5019959 h 5019959"/>
              <a:gd name="connsiteX3" fmla="*/ 637 w 2906241"/>
              <a:gd name="connsiteY3" fmla="*/ 4999751 h 5019959"/>
              <a:gd name="connsiteX4" fmla="*/ 1037 w 2906241"/>
              <a:gd name="connsiteY4" fmla="*/ 0 h 5019959"/>
              <a:gd name="connsiteX0" fmla="*/ 1037 w 2906241"/>
              <a:gd name="connsiteY0" fmla="*/ 0 h 5019959"/>
              <a:gd name="connsiteX1" fmla="*/ 2906189 w 2906241"/>
              <a:gd name="connsiteY1" fmla="*/ 14234 h 5019959"/>
              <a:gd name="connsiteX2" fmla="*/ 2881103 w 2906241"/>
              <a:gd name="connsiteY2" fmla="*/ 5019959 h 5019959"/>
              <a:gd name="connsiteX3" fmla="*/ 637 w 2906241"/>
              <a:gd name="connsiteY3" fmla="*/ 4999751 h 5019959"/>
              <a:gd name="connsiteX4" fmla="*/ 1037 w 2906241"/>
              <a:gd name="connsiteY4" fmla="*/ 0 h 5019959"/>
              <a:gd name="connsiteX0" fmla="*/ 4329 w 2909533"/>
              <a:gd name="connsiteY0" fmla="*/ 0 h 5040223"/>
              <a:gd name="connsiteX1" fmla="*/ 2909481 w 2909533"/>
              <a:gd name="connsiteY1" fmla="*/ 14234 h 5040223"/>
              <a:gd name="connsiteX2" fmla="*/ 2884395 w 2909533"/>
              <a:gd name="connsiteY2" fmla="*/ 5019959 h 5040223"/>
              <a:gd name="connsiteX3" fmla="*/ 411 w 2909533"/>
              <a:gd name="connsiteY3" fmla="*/ 5040224 h 5040223"/>
              <a:gd name="connsiteX4" fmla="*/ 4329 w 2909533"/>
              <a:gd name="connsiteY4" fmla="*/ 0 h 5040223"/>
              <a:gd name="connsiteX0" fmla="*/ 39390 w 2944594"/>
              <a:gd name="connsiteY0" fmla="*/ 0 h 5061768"/>
              <a:gd name="connsiteX1" fmla="*/ 2944542 w 2944594"/>
              <a:gd name="connsiteY1" fmla="*/ 14234 h 5061768"/>
              <a:gd name="connsiteX2" fmla="*/ 2919456 w 2944594"/>
              <a:gd name="connsiteY2" fmla="*/ 5019959 h 5061768"/>
              <a:gd name="connsiteX3" fmla="*/ 90 w 2944594"/>
              <a:gd name="connsiteY3" fmla="*/ 5061769 h 5061768"/>
              <a:gd name="connsiteX4" fmla="*/ 39390 w 2944594"/>
              <a:gd name="connsiteY4" fmla="*/ 0 h 5061768"/>
              <a:gd name="connsiteX0" fmla="*/ 39391 w 2951528"/>
              <a:gd name="connsiteY0" fmla="*/ 0 h 5061769"/>
              <a:gd name="connsiteX1" fmla="*/ 2944543 w 2951528"/>
              <a:gd name="connsiteY1" fmla="*/ 14234 h 5061769"/>
              <a:gd name="connsiteX2" fmla="*/ 2951527 w 2951528"/>
              <a:gd name="connsiteY2" fmla="*/ 5012410 h 5061769"/>
              <a:gd name="connsiteX3" fmla="*/ 91 w 2951528"/>
              <a:gd name="connsiteY3" fmla="*/ 5061769 h 5061769"/>
              <a:gd name="connsiteX4" fmla="*/ 39391 w 2951528"/>
              <a:gd name="connsiteY4" fmla="*/ 0 h 5061769"/>
              <a:gd name="connsiteX0" fmla="*/ 39391 w 2975216"/>
              <a:gd name="connsiteY0" fmla="*/ 0 h 5061769"/>
              <a:gd name="connsiteX1" fmla="*/ 2944543 w 2975216"/>
              <a:gd name="connsiteY1" fmla="*/ 14234 h 5061769"/>
              <a:gd name="connsiteX2" fmla="*/ 2975216 w 2975216"/>
              <a:gd name="connsiteY2" fmla="*/ 5053084 h 5061769"/>
              <a:gd name="connsiteX3" fmla="*/ 91 w 2975216"/>
              <a:gd name="connsiteY3" fmla="*/ 5061769 h 5061769"/>
              <a:gd name="connsiteX4" fmla="*/ 39391 w 2975216"/>
              <a:gd name="connsiteY4" fmla="*/ 0 h 5061769"/>
              <a:gd name="connsiteX0" fmla="*/ 39391 w 2971698"/>
              <a:gd name="connsiteY0" fmla="*/ 0 h 5093554"/>
              <a:gd name="connsiteX1" fmla="*/ 2944543 w 2971698"/>
              <a:gd name="connsiteY1" fmla="*/ 14234 h 5093554"/>
              <a:gd name="connsiteX2" fmla="*/ 2971698 w 2971698"/>
              <a:gd name="connsiteY2" fmla="*/ 5093554 h 5093554"/>
              <a:gd name="connsiteX3" fmla="*/ 91 w 2971698"/>
              <a:gd name="connsiteY3" fmla="*/ 5061769 h 5093554"/>
              <a:gd name="connsiteX4" fmla="*/ 39391 w 2971698"/>
              <a:gd name="connsiteY4" fmla="*/ 0 h 5093554"/>
              <a:gd name="connsiteX0" fmla="*/ 39391 w 2976789"/>
              <a:gd name="connsiteY0" fmla="*/ 0 h 5093554"/>
              <a:gd name="connsiteX1" fmla="*/ 2976614 w 2976789"/>
              <a:gd name="connsiteY1" fmla="*/ 6684 h 5093554"/>
              <a:gd name="connsiteX2" fmla="*/ 2971698 w 2976789"/>
              <a:gd name="connsiteY2" fmla="*/ 5093554 h 5093554"/>
              <a:gd name="connsiteX3" fmla="*/ 91 w 2976789"/>
              <a:gd name="connsiteY3" fmla="*/ 5061769 h 5093554"/>
              <a:gd name="connsiteX4" fmla="*/ 39391 w 2976789"/>
              <a:gd name="connsiteY4" fmla="*/ 0 h 5093554"/>
              <a:gd name="connsiteX0" fmla="*/ 39391 w 2973984"/>
              <a:gd name="connsiteY0" fmla="*/ 32278 h 5125832"/>
              <a:gd name="connsiteX1" fmla="*/ 2973720 w 2973984"/>
              <a:gd name="connsiteY1" fmla="*/ 0 h 5125832"/>
              <a:gd name="connsiteX2" fmla="*/ 2971698 w 2973984"/>
              <a:gd name="connsiteY2" fmla="*/ 5125832 h 5125832"/>
              <a:gd name="connsiteX3" fmla="*/ 91 w 2973984"/>
              <a:gd name="connsiteY3" fmla="*/ 5094047 h 5125832"/>
              <a:gd name="connsiteX4" fmla="*/ 39391 w 2973984"/>
              <a:gd name="connsiteY4" fmla="*/ 32278 h 5125832"/>
              <a:gd name="connsiteX0" fmla="*/ 39391 w 2994158"/>
              <a:gd name="connsiteY0" fmla="*/ 0 h 5093554"/>
              <a:gd name="connsiteX1" fmla="*/ 2994100 w 2994158"/>
              <a:gd name="connsiteY1" fmla="*/ 22388 h 5093554"/>
              <a:gd name="connsiteX2" fmla="*/ 2971698 w 2994158"/>
              <a:gd name="connsiteY2" fmla="*/ 5093554 h 5093554"/>
              <a:gd name="connsiteX3" fmla="*/ 91 w 2994158"/>
              <a:gd name="connsiteY3" fmla="*/ 5061769 h 5093554"/>
              <a:gd name="connsiteX4" fmla="*/ 39391 w 2994158"/>
              <a:gd name="connsiteY4" fmla="*/ 0 h 5093554"/>
              <a:gd name="connsiteX0" fmla="*/ 39391 w 3016480"/>
              <a:gd name="connsiteY0" fmla="*/ 0 h 5093554"/>
              <a:gd name="connsiteX1" fmla="*/ 3016448 w 3016480"/>
              <a:gd name="connsiteY1" fmla="*/ 30342 h 5093554"/>
              <a:gd name="connsiteX2" fmla="*/ 2971698 w 3016480"/>
              <a:gd name="connsiteY2" fmla="*/ 5093554 h 5093554"/>
              <a:gd name="connsiteX3" fmla="*/ 91 w 3016480"/>
              <a:gd name="connsiteY3" fmla="*/ 5061769 h 5093554"/>
              <a:gd name="connsiteX4" fmla="*/ 39391 w 3016480"/>
              <a:gd name="connsiteY4" fmla="*/ 0 h 5093554"/>
              <a:gd name="connsiteX0" fmla="*/ 80936 w 3016436"/>
              <a:gd name="connsiteY0" fmla="*/ 0 h 5090130"/>
              <a:gd name="connsiteX1" fmla="*/ 3016405 w 3016436"/>
              <a:gd name="connsiteY1" fmla="*/ 26918 h 5090130"/>
              <a:gd name="connsiteX2" fmla="*/ 2971655 w 3016436"/>
              <a:gd name="connsiteY2" fmla="*/ 5090130 h 5090130"/>
              <a:gd name="connsiteX3" fmla="*/ 48 w 3016436"/>
              <a:gd name="connsiteY3" fmla="*/ 5058345 h 5090130"/>
              <a:gd name="connsiteX4" fmla="*/ 80936 w 3016436"/>
              <a:gd name="connsiteY4" fmla="*/ 0 h 5090130"/>
              <a:gd name="connsiteX0" fmla="*/ 71632 w 3016442"/>
              <a:gd name="connsiteY0" fmla="*/ 0 h 5127582"/>
              <a:gd name="connsiteX1" fmla="*/ 3016411 w 3016442"/>
              <a:gd name="connsiteY1" fmla="*/ 64370 h 5127582"/>
              <a:gd name="connsiteX2" fmla="*/ 2971661 w 3016442"/>
              <a:gd name="connsiteY2" fmla="*/ 5127582 h 5127582"/>
              <a:gd name="connsiteX3" fmla="*/ 54 w 3016442"/>
              <a:gd name="connsiteY3" fmla="*/ 5095797 h 5127582"/>
              <a:gd name="connsiteX4" fmla="*/ 71632 w 3016442"/>
              <a:gd name="connsiteY4" fmla="*/ 0 h 5127582"/>
              <a:gd name="connsiteX0" fmla="*/ 54680 w 3016456"/>
              <a:gd name="connsiteY0" fmla="*/ 1 h 5141207"/>
              <a:gd name="connsiteX1" fmla="*/ 3016425 w 3016456"/>
              <a:gd name="connsiteY1" fmla="*/ 77995 h 5141207"/>
              <a:gd name="connsiteX2" fmla="*/ 2971675 w 3016456"/>
              <a:gd name="connsiteY2" fmla="*/ 5141207 h 5141207"/>
              <a:gd name="connsiteX3" fmla="*/ 68 w 3016456"/>
              <a:gd name="connsiteY3" fmla="*/ 5109422 h 5141207"/>
              <a:gd name="connsiteX4" fmla="*/ 54680 w 3016456"/>
              <a:gd name="connsiteY4" fmla="*/ 1 h 5141207"/>
              <a:gd name="connsiteX0" fmla="*/ 37601 w 3016482"/>
              <a:gd name="connsiteY0" fmla="*/ 0 h 5137179"/>
              <a:gd name="connsiteX1" fmla="*/ 3016451 w 3016482"/>
              <a:gd name="connsiteY1" fmla="*/ 73967 h 5137179"/>
              <a:gd name="connsiteX2" fmla="*/ 2971701 w 3016482"/>
              <a:gd name="connsiteY2" fmla="*/ 5137179 h 5137179"/>
              <a:gd name="connsiteX3" fmla="*/ 94 w 3016482"/>
              <a:gd name="connsiteY3" fmla="*/ 5105394 h 5137179"/>
              <a:gd name="connsiteX4" fmla="*/ 37601 w 3016482"/>
              <a:gd name="connsiteY4" fmla="*/ 0 h 5137179"/>
              <a:gd name="connsiteX0" fmla="*/ 19669 w 3016549"/>
              <a:gd name="connsiteY0" fmla="*/ 0 h 5154966"/>
              <a:gd name="connsiteX1" fmla="*/ 3016518 w 3016549"/>
              <a:gd name="connsiteY1" fmla="*/ 91754 h 5154966"/>
              <a:gd name="connsiteX2" fmla="*/ 2971768 w 3016549"/>
              <a:gd name="connsiteY2" fmla="*/ 5154966 h 5154966"/>
              <a:gd name="connsiteX3" fmla="*/ 161 w 3016549"/>
              <a:gd name="connsiteY3" fmla="*/ 5123181 h 5154966"/>
              <a:gd name="connsiteX4" fmla="*/ 19669 w 3016549"/>
              <a:gd name="connsiteY4" fmla="*/ 0 h 5154966"/>
              <a:gd name="connsiteX0" fmla="*/ 1 w 3025778"/>
              <a:gd name="connsiteY0" fmla="*/ 0 h 5143758"/>
              <a:gd name="connsiteX1" fmla="*/ 3025747 w 3025778"/>
              <a:gd name="connsiteY1" fmla="*/ 80546 h 5143758"/>
              <a:gd name="connsiteX2" fmla="*/ 2980997 w 3025778"/>
              <a:gd name="connsiteY2" fmla="*/ 5143758 h 5143758"/>
              <a:gd name="connsiteX3" fmla="*/ 9390 w 3025778"/>
              <a:gd name="connsiteY3" fmla="*/ 5111973 h 5143758"/>
              <a:gd name="connsiteX4" fmla="*/ 1 w 3025778"/>
              <a:gd name="connsiteY4" fmla="*/ 0 h 5143758"/>
              <a:gd name="connsiteX0" fmla="*/ 1 w 3037156"/>
              <a:gd name="connsiteY0" fmla="*/ 0 h 5189533"/>
              <a:gd name="connsiteX1" fmla="*/ 3037125 w 3037156"/>
              <a:gd name="connsiteY1" fmla="*/ 126321 h 5189533"/>
              <a:gd name="connsiteX2" fmla="*/ 2992375 w 3037156"/>
              <a:gd name="connsiteY2" fmla="*/ 5189533 h 5189533"/>
              <a:gd name="connsiteX3" fmla="*/ 20768 w 3037156"/>
              <a:gd name="connsiteY3" fmla="*/ 5157748 h 5189533"/>
              <a:gd name="connsiteX4" fmla="*/ 1 w 3037156"/>
              <a:gd name="connsiteY4" fmla="*/ 0 h 5189533"/>
              <a:gd name="connsiteX0" fmla="*/ 0 w 3054812"/>
              <a:gd name="connsiteY0" fmla="*/ 0 h 5114900"/>
              <a:gd name="connsiteX1" fmla="*/ 3054781 w 3054812"/>
              <a:gd name="connsiteY1" fmla="*/ 51688 h 5114900"/>
              <a:gd name="connsiteX2" fmla="*/ 3010031 w 3054812"/>
              <a:gd name="connsiteY2" fmla="*/ 5114900 h 5114900"/>
              <a:gd name="connsiteX3" fmla="*/ 38424 w 3054812"/>
              <a:gd name="connsiteY3" fmla="*/ 5083115 h 5114900"/>
              <a:gd name="connsiteX4" fmla="*/ 0 w 3054812"/>
              <a:gd name="connsiteY4" fmla="*/ 0 h 5114900"/>
              <a:gd name="connsiteX0" fmla="*/ 0 w 3032258"/>
              <a:gd name="connsiteY0" fmla="*/ -1 h 5133423"/>
              <a:gd name="connsiteX1" fmla="*/ 3032227 w 3032258"/>
              <a:gd name="connsiteY1" fmla="*/ 70211 h 5133423"/>
              <a:gd name="connsiteX2" fmla="*/ 2987477 w 3032258"/>
              <a:gd name="connsiteY2" fmla="*/ 5133423 h 5133423"/>
              <a:gd name="connsiteX3" fmla="*/ 15870 w 3032258"/>
              <a:gd name="connsiteY3" fmla="*/ 5101638 h 5133423"/>
              <a:gd name="connsiteX4" fmla="*/ 0 w 3032258"/>
              <a:gd name="connsiteY4" fmla="*/ -1 h 5133423"/>
              <a:gd name="connsiteX0" fmla="*/ 0 w 3043913"/>
              <a:gd name="connsiteY0" fmla="*/ 0 h 5143895"/>
              <a:gd name="connsiteX1" fmla="*/ 3043882 w 3043913"/>
              <a:gd name="connsiteY1" fmla="*/ 80683 h 5143895"/>
              <a:gd name="connsiteX2" fmla="*/ 2999132 w 3043913"/>
              <a:gd name="connsiteY2" fmla="*/ 5143895 h 5143895"/>
              <a:gd name="connsiteX3" fmla="*/ 27525 w 3043913"/>
              <a:gd name="connsiteY3" fmla="*/ 5112110 h 5143895"/>
              <a:gd name="connsiteX4" fmla="*/ 0 w 3043913"/>
              <a:gd name="connsiteY4" fmla="*/ 0 h 514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913" h="5143895">
                <a:moveTo>
                  <a:pt x="0" y="0"/>
                </a:moveTo>
                <a:lnTo>
                  <a:pt x="3043882" y="80683"/>
                </a:lnTo>
                <a:cubicBezTo>
                  <a:pt x="3045309" y="1744712"/>
                  <a:pt x="2997705" y="3479866"/>
                  <a:pt x="2999132" y="5143895"/>
                </a:cubicBezTo>
                <a:lnTo>
                  <a:pt x="27525" y="5112110"/>
                </a:lnTo>
                <a:cubicBezTo>
                  <a:pt x="25170" y="3435240"/>
                  <a:pt x="2355" y="1676870"/>
                  <a:pt x="0" y="0"/>
                </a:cubicBezTo>
                <a:close/>
              </a:path>
            </a:pathLst>
          </a:custGeom>
          <a:gradFill>
            <a:gsLst>
              <a:gs pos="0">
                <a:schemeClr val="accent1">
                  <a:lumMod val="60000"/>
                  <a:lumOff val="40000"/>
                </a:schemeClr>
              </a:gs>
              <a:gs pos="99000">
                <a:schemeClr val="accent1"/>
              </a:gs>
            </a:gsLst>
            <a:lin ang="5400000" scaled="0"/>
          </a:gradFill>
          <a:scene3d>
            <a:camera prst="isometricTopUp"/>
            <a:lightRig rig="threePt" dir="t"/>
          </a:scene3d>
        </p:spPr>
        <p:txBody>
          <a:bodyPr/>
          <a:lstStyle>
            <a:lvl1pPr marL="0" indent="0" algn="ctr">
              <a:buNone/>
              <a:defRPr sz="1100">
                <a:solidFill>
                  <a:schemeClr val="bg1"/>
                </a:solidFill>
              </a:defRPr>
            </a:lvl1pPr>
          </a:lstStyle>
          <a:p>
            <a:endParaRPr lang="en-US" dirty="0"/>
          </a:p>
        </p:txBody>
      </p:sp>
    </p:spTree>
    <p:extLst>
      <p:ext uri="{BB962C8B-B14F-4D97-AF65-F5344CB8AC3E}">
        <p14:creationId xmlns:p14="http://schemas.microsoft.com/office/powerpoint/2010/main" val="36660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6">
            <a:extLst>
              <a:ext uri="{FF2B5EF4-FFF2-40B4-BE49-F238E27FC236}">
                <a16:creationId xmlns:a16="http://schemas.microsoft.com/office/drawing/2014/main" id="{FC8E85F1-CB36-4F81-A971-3376ACA296CD}"/>
              </a:ext>
            </a:extLst>
          </p:cNvPr>
          <p:cNvSpPr>
            <a:spLocks noGrp="1"/>
          </p:cNvSpPr>
          <p:nvPr>
            <p:ph type="pic" sz="quarter" idx="11" hasCustomPrompt="1"/>
          </p:nvPr>
        </p:nvSpPr>
        <p:spPr>
          <a:xfrm>
            <a:off x="8714872" y="1485545"/>
            <a:ext cx="1781971" cy="3886910"/>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noFill/>
        </p:spPr>
        <p:txBody>
          <a:bodyPr wrap="square" anchor="t">
            <a:noAutofit/>
          </a:bodyPr>
          <a:lstStyle>
            <a:lvl1pPr marL="0" indent="0" algn="ctr">
              <a:buNone/>
              <a:defRPr sz="1200">
                <a:solidFill>
                  <a:schemeClr val="bg1"/>
                </a:solidFill>
                <a:latin typeface="PT Sans" panose="020B0503020203020204" pitchFamily="34" charset="0"/>
              </a:defRPr>
            </a:lvl1pPr>
          </a:lstStyle>
          <a:p>
            <a:r>
              <a:rPr lang="en-US" dirty="0"/>
              <a:t>Image Placeholder</a:t>
            </a:r>
          </a:p>
        </p:txBody>
      </p:sp>
    </p:spTree>
    <p:extLst>
      <p:ext uri="{BB962C8B-B14F-4D97-AF65-F5344CB8AC3E}">
        <p14:creationId xmlns:p14="http://schemas.microsoft.com/office/powerpoint/2010/main" val="187545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8C20FB-FCF7-479A-A3D8-3DC72AA13210}"/>
              </a:ext>
            </a:extLst>
          </p:cNvPr>
          <p:cNvSpPr>
            <a:spLocks noGrp="1"/>
          </p:cNvSpPr>
          <p:nvPr>
            <p:ph type="pic" sz="quarter" idx="14"/>
          </p:nvPr>
        </p:nvSpPr>
        <p:spPr>
          <a:xfrm>
            <a:off x="1342121" y="2178637"/>
            <a:ext cx="3643358" cy="2346101"/>
          </a:xfrm>
          <a:custGeom>
            <a:avLst/>
            <a:gdLst>
              <a:gd name="connsiteX0" fmla="*/ 99287 w 3643358"/>
              <a:gd name="connsiteY0" fmla="*/ 0 h 2346101"/>
              <a:gd name="connsiteX1" fmla="*/ 3544071 w 3643358"/>
              <a:gd name="connsiteY1" fmla="*/ 0 h 2346101"/>
              <a:gd name="connsiteX2" fmla="*/ 3643358 w 3643358"/>
              <a:gd name="connsiteY2" fmla="*/ 99287 h 2346101"/>
              <a:gd name="connsiteX3" fmla="*/ 3643358 w 3643358"/>
              <a:gd name="connsiteY3" fmla="*/ 2346101 h 2346101"/>
              <a:gd name="connsiteX4" fmla="*/ 0 w 3643358"/>
              <a:gd name="connsiteY4" fmla="*/ 2346101 h 2346101"/>
              <a:gd name="connsiteX5" fmla="*/ 0 w 3643358"/>
              <a:gd name="connsiteY5" fmla="*/ 99287 h 2346101"/>
              <a:gd name="connsiteX6" fmla="*/ 99287 w 3643358"/>
              <a:gd name="connsiteY6" fmla="*/ 0 h 2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3358" h="2346101">
                <a:moveTo>
                  <a:pt x="99287" y="0"/>
                </a:moveTo>
                <a:lnTo>
                  <a:pt x="3544071" y="0"/>
                </a:lnTo>
                <a:cubicBezTo>
                  <a:pt x="3598906" y="0"/>
                  <a:pt x="3643358" y="44452"/>
                  <a:pt x="3643358" y="99287"/>
                </a:cubicBezTo>
                <a:lnTo>
                  <a:pt x="3643358" y="2346101"/>
                </a:lnTo>
                <a:lnTo>
                  <a:pt x="0" y="2346101"/>
                </a:lnTo>
                <a:lnTo>
                  <a:pt x="0" y="99287"/>
                </a:lnTo>
                <a:cubicBezTo>
                  <a:pt x="0" y="44452"/>
                  <a:pt x="44452" y="0"/>
                  <a:pt x="99287" y="0"/>
                </a:cubicBezTo>
                <a:close/>
              </a:path>
            </a:pathLst>
          </a:custGeom>
          <a:noFill/>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230467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nodePh="1">
                                  <p:stCondLst>
                                    <p:cond delay="50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4943701-80F1-4D3F-9865-357E7045BCE5}"/>
              </a:ext>
            </a:extLst>
          </p:cNvPr>
          <p:cNvSpPr>
            <a:spLocks noGrp="1"/>
          </p:cNvSpPr>
          <p:nvPr>
            <p:ph type="pic" sz="quarter" idx="14"/>
          </p:nvPr>
        </p:nvSpPr>
        <p:spPr>
          <a:xfrm>
            <a:off x="5515900" y="841829"/>
            <a:ext cx="5885088" cy="6016172"/>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a:outerShdw blurRad="1270000" dist="1333500" dir="18900000" sx="85000" sy="85000" algn="bl" rotWithShape="0">
              <a:prstClr val="black">
                <a:alpha val="2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23130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6" presetClass="emph" presetSubtype="0" accel="50000" decel="50000" fill="hold" grpId="1" nodeType="withEffect" nodePh="1">
                                  <p:stCondLst>
                                    <p:cond delay="1000"/>
                                  </p:stCondLst>
                                  <p:endCondLst>
                                    <p:cond evt="begin" delay="0">
                                      <p:tn val="9"/>
                                    </p:cond>
                                  </p:endCondLst>
                                  <p:childTnLst>
                                    <p:animScale>
                                      <p:cBhvr>
                                        <p:cTn id="10" dur="60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EF461D7-96B0-4896-A456-C79297F4B745}"/>
              </a:ext>
            </a:extLst>
          </p:cNvPr>
          <p:cNvSpPr>
            <a:spLocks noGrp="1"/>
          </p:cNvSpPr>
          <p:nvPr>
            <p:ph type="pic" sz="quarter" idx="14"/>
          </p:nvPr>
        </p:nvSpPr>
        <p:spPr>
          <a:xfrm>
            <a:off x="2990851" y="1"/>
            <a:ext cx="9201150"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p:spPr>
        <p:txBody>
          <a:bodyPr wrap="square">
            <a:noAutofit/>
          </a:bodyPr>
          <a:lstStyle>
            <a:lvl1pPr marL="0" indent="0" algn="ctr">
              <a:buNone/>
              <a:defRPr sz="1200">
                <a:solidFill>
                  <a:schemeClr val="bg1"/>
                </a:solidFill>
              </a:defRPr>
            </a:lvl1pPr>
          </a:lstStyle>
          <a:p>
            <a:endParaRPr lang="id-ID"/>
          </a:p>
        </p:txBody>
      </p:sp>
      <p:sp>
        <p:nvSpPr>
          <p:cNvPr id="7" name="Picture Placeholder 3">
            <a:extLst>
              <a:ext uri="{FF2B5EF4-FFF2-40B4-BE49-F238E27FC236}">
                <a16:creationId xmlns:a16="http://schemas.microsoft.com/office/drawing/2014/main" id="{E59336B4-22E9-46DD-9A44-3C0F0FA49872}"/>
              </a:ext>
            </a:extLst>
          </p:cNvPr>
          <p:cNvSpPr>
            <a:spLocks noGrp="1"/>
          </p:cNvSpPr>
          <p:nvPr>
            <p:ph type="pic" sz="quarter" idx="15"/>
          </p:nvPr>
        </p:nvSpPr>
        <p:spPr>
          <a:xfrm>
            <a:off x="1068831" y="2148114"/>
            <a:ext cx="4223398" cy="2561772"/>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a:outerShdw blurRad="1270000" dist="1333500" dir="18900000" sx="85000" sy="85000" algn="bl" rotWithShape="0">
              <a:prstClr val="black">
                <a:alpha val="2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33130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6" presetClass="emph" presetSubtype="0" accel="50000" decel="50000" fill="hold" grpId="0" nodeType="withEffect" nodePh="1">
                                  <p:stCondLst>
                                    <p:cond delay="0"/>
                                  </p:stCondLst>
                                  <p:endCondLst>
                                    <p:cond evt="begin" delay="0">
                                      <p:tn val="9"/>
                                    </p:cond>
                                  </p:endCondLst>
                                  <p:childTnLst>
                                    <p:animScale>
                                      <p:cBhvr>
                                        <p:cTn id="10" dur="170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91B6EF2-3B94-4F58-9031-9B28E9B15A0B}"/>
              </a:ext>
            </a:extLst>
          </p:cNvPr>
          <p:cNvSpPr>
            <a:spLocks noGrp="1"/>
          </p:cNvSpPr>
          <p:nvPr>
            <p:ph type="pic" sz="quarter" idx="14"/>
          </p:nvPr>
        </p:nvSpPr>
        <p:spPr>
          <a:xfrm>
            <a:off x="7683913" y="0"/>
            <a:ext cx="4508089" cy="6858000"/>
          </a:xfrm>
          <a:custGeom>
            <a:avLst/>
            <a:gdLst>
              <a:gd name="connsiteX0" fmla="*/ 890542 w 4508089"/>
              <a:gd name="connsiteY0" fmla="*/ 0 h 6858000"/>
              <a:gd name="connsiteX1" fmla="*/ 4508089 w 4508089"/>
              <a:gd name="connsiteY1" fmla="*/ 0 h 6858000"/>
              <a:gd name="connsiteX2" fmla="*/ 4508089 w 4508089"/>
              <a:gd name="connsiteY2" fmla="*/ 6858000 h 6858000"/>
              <a:gd name="connsiteX3" fmla="*/ 890542 w 4508089"/>
              <a:gd name="connsiteY3" fmla="*/ 6858000 h 6858000"/>
              <a:gd name="connsiteX4" fmla="*/ 850715 w 4508089"/>
              <a:gd name="connsiteY4" fmla="*/ 6788734 h 6858000"/>
              <a:gd name="connsiteX5" fmla="*/ 0 w 4508089"/>
              <a:gd name="connsiteY5" fmla="*/ 3429000 h 6858000"/>
              <a:gd name="connsiteX6" fmla="*/ 850715 w 4508089"/>
              <a:gd name="connsiteY6" fmla="*/ 692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8089" h="6858000">
                <a:moveTo>
                  <a:pt x="890542" y="0"/>
                </a:moveTo>
                <a:lnTo>
                  <a:pt x="4508089" y="0"/>
                </a:lnTo>
                <a:lnTo>
                  <a:pt x="4508089" y="6858000"/>
                </a:lnTo>
                <a:lnTo>
                  <a:pt x="890542" y="6858000"/>
                </a:lnTo>
                <a:lnTo>
                  <a:pt x="850715" y="6788734"/>
                </a:lnTo>
                <a:cubicBezTo>
                  <a:pt x="308175" y="5790009"/>
                  <a:pt x="0" y="4645494"/>
                  <a:pt x="0" y="3429000"/>
                </a:cubicBezTo>
                <a:cubicBezTo>
                  <a:pt x="0" y="2212507"/>
                  <a:pt x="308177" y="1067992"/>
                  <a:pt x="850715" y="69267"/>
                </a:cubicBezTo>
                <a:close/>
              </a:path>
            </a:pathLst>
          </a:custGeom>
          <a:noFill/>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44450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210F00E-0A6F-477F-84B4-C1CC518E6691}"/>
              </a:ext>
            </a:extLst>
          </p:cNvPr>
          <p:cNvSpPr>
            <a:spLocks noGrp="1"/>
          </p:cNvSpPr>
          <p:nvPr>
            <p:ph type="pic" sz="quarter" idx="14"/>
          </p:nvPr>
        </p:nvSpPr>
        <p:spPr>
          <a:xfrm>
            <a:off x="0" y="0"/>
            <a:ext cx="12192001"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173958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nodePh="1">
                                  <p:stCondLst>
                                    <p:cond delay="0"/>
                                  </p:stCondLst>
                                  <p:endCondLst>
                                    <p:cond evt="begin" delay="0">
                                      <p:tn val="5"/>
                                    </p:cond>
                                  </p:endCondLst>
                                  <p:childTnLst>
                                    <p:animScale>
                                      <p:cBhvr>
                                        <p:cTn id="6" dur="17000" fill="hold"/>
                                        <p:tgtEl>
                                          <p:spTgt spid="2"/>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4220071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9228372-F8E2-4989-956D-7FFD0CBE1001}"/>
              </a:ext>
            </a:extLst>
          </p:cNvPr>
          <p:cNvSpPr>
            <a:spLocks noGrp="1"/>
          </p:cNvSpPr>
          <p:nvPr>
            <p:ph type="pic" sz="quarter" idx="15"/>
          </p:nvPr>
        </p:nvSpPr>
        <p:spPr>
          <a:xfrm>
            <a:off x="4154127" y="1002890"/>
            <a:ext cx="3883743" cy="585511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a:outerShdw blurRad="1270000" dist="825500" dir="16200000" sx="80000" sy="80000"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22839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3B39B47B-626C-4EAA-8CF4-80E72AE4A8B0}"/>
              </a:ext>
            </a:extLst>
          </p:cNvPr>
          <p:cNvSpPr>
            <a:spLocks noGrp="1"/>
          </p:cNvSpPr>
          <p:nvPr>
            <p:ph type="pic" sz="quarter" idx="14"/>
          </p:nvPr>
        </p:nvSpPr>
        <p:spPr>
          <a:xfrm>
            <a:off x="0" y="1"/>
            <a:ext cx="12192001"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p:spPr>
        <p:txBody>
          <a:bodyPr wrap="square">
            <a:noAutofit/>
          </a:bodyPr>
          <a:lstStyle>
            <a:lvl1pPr marL="0" indent="0" algn="ctr">
              <a:buNone/>
              <a:defRPr sz="1200">
                <a:solidFill>
                  <a:schemeClr val="bg1"/>
                </a:solidFill>
              </a:defRPr>
            </a:lvl1pPr>
          </a:lstStyle>
          <a:p>
            <a:endParaRPr lang="id-ID"/>
          </a:p>
        </p:txBody>
      </p:sp>
      <p:sp>
        <p:nvSpPr>
          <p:cNvPr id="2" name="Picture Placeholder 3">
            <a:extLst>
              <a:ext uri="{FF2B5EF4-FFF2-40B4-BE49-F238E27FC236}">
                <a16:creationId xmlns:a16="http://schemas.microsoft.com/office/drawing/2014/main" id="{9218E26D-3B70-42C5-AD7F-E95FE583FD94}"/>
              </a:ext>
            </a:extLst>
          </p:cNvPr>
          <p:cNvSpPr>
            <a:spLocks noGrp="1"/>
          </p:cNvSpPr>
          <p:nvPr>
            <p:ph type="pic" sz="quarter" idx="15"/>
          </p:nvPr>
        </p:nvSpPr>
        <p:spPr>
          <a:xfrm>
            <a:off x="1059543" y="1002890"/>
            <a:ext cx="3902813" cy="585511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a:outerShdw blurRad="1270000" dist="1524000" sx="80000" sy="80000" algn="l"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34673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79CA7-E6F9-4188-A3F8-BABE1A6E6B8D}"/>
              </a:ext>
            </a:extLst>
          </p:cNvPr>
          <p:cNvSpPr>
            <a:spLocks noGrp="1"/>
          </p:cNvSpPr>
          <p:nvPr>
            <p:ph type="pic" sz="quarter" idx="15"/>
          </p:nvPr>
        </p:nvSpPr>
        <p:spPr>
          <a:xfrm>
            <a:off x="10546194" y="1640979"/>
            <a:ext cx="861901" cy="861901"/>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
        <p:nvSpPr>
          <p:cNvPr id="11" name="Picture Placeholder 10">
            <a:extLst>
              <a:ext uri="{FF2B5EF4-FFF2-40B4-BE49-F238E27FC236}">
                <a16:creationId xmlns:a16="http://schemas.microsoft.com/office/drawing/2014/main" id="{C8437F66-1723-4DE8-934A-967922F7929B}"/>
              </a:ext>
            </a:extLst>
          </p:cNvPr>
          <p:cNvSpPr>
            <a:spLocks noGrp="1"/>
          </p:cNvSpPr>
          <p:nvPr>
            <p:ph type="pic" sz="quarter" idx="16"/>
          </p:nvPr>
        </p:nvSpPr>
        <p:spPr>
          <a:xfrm>
            <a:off x="8613497" y="3065077"/>
            <a:ext cx="861901" cy="861901"/>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dirty="0"/>
          </a:p>
        </p:txBody>
      </p:sp>
      <p:sp>
        <p:nvSpPr>
          <p:cNvPr id="12" name="Picture Placeholder 11">
            <a:extLst>
              <a:ext uri="{FF2B5EF4-FFF2-40B4-BE49-F238E27FC236}">
                <a16:creationId xmlns:a16="http://schemas.microsoft.com/office/drawing/2014/main" id="{73A97749-73FC-4253-900A-A153C1C985C1}"/>
              </a:ext>
            </a:extLst>
          </p:cNvPr>
          <p:cNvSpPr>
            <a:spLocks noGrp="1"/>
          </p:cNvSpPr>
          <p:nvPr>
            <p:ph type="pic" sz="quarter" idx="17"/>
          </p:nvPr>
        </p:nvSpPr>
        <p:spPr>
          <a:xfrm>
            <a:off x="1763843" y="3506649"/>
            <a:ext cx="861901" cy="861901"/>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
        <p:nvSpPr>
          <p:cNvPr id="13" name="Picture Placeholder 12">
            <a:extLst>
              <a:ext uri="{FF2B5EF4-FFF2-40B4-BE49-F238E27FC236}">
                <a16:creationId xmlns:a16="http://schemas.microsoft.com/office/drawing/2014/main" id="{2495AB6B-F7C4-4C25-ADF7-16FD0ACC4240}"/>
              </a:ext>
            </a:extLst>
          </p:cNvPr>
          <p:cNvSpPr>
            <a:spLocks noGrp="1"/>
          </p:cNvSpPr>
          <p:nvPr>
            <p:ph type="pic" sz="quarter" idx="18"/>
          </p:nvPr>
        </p:nvSpPr>
        <p:spPr>
          <a:xfrm>
            <a:off x="383989" y="1640979"/>
            <a:ext cx="1348598" cy="1348598"/>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dirty="0"/>
          </a:p>
        </p:txBody>
      </p:sp>
      <p:sp>
        <p:nvSpPr>
          <p:cNvPr id="14" name="Picture Placeholder 13">
            <a:extLst>
              <a:ext uri="{FF2B5EF4-FFF2-40B4-BE49-F238E27FC236}">
                <a16:creationId xmlns:a16="http://schemas.microsoft.com/office/drawing/2014/main" id="{313440D4-21C2-4574-B263-6A4D13FFA185}"/>
              </a:ext>
            </a:extLst>
          </p:cNvPr>
          <p:cNvSpPr>
            <a:spLocks noGrp="1"/>
          </p:cNvSpPr>
          <p:nvPr>
            <p:ph type="pic" sz="quarter" idx="19"/>
          </p:nvPr>
        </p:nvSpPr>
        <p:spPr>
          <a:xfrm>
            <a:off x="332370" y="4698021"/>
            <a:ext cx="861901" cy="861901"/>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
        <p:nvSpPr>
          <p:cNvPr id="9" name="Picture Placeholder 8">
            <a:extLst>
              <a:ext uri="{FF2B5EF4-FFF2-40B4-BE49-F238E27FC236}">
                <a16:creationId xmlns:a16="http://schemas.microsoft.com/office/drawing/2014/main" id="{AB675DD5-D468-47AD-B641-3E972FE9BB3F}"/>
              </a:ext>
            </a:extLst>
          </p:cNvPr>
          <p:cNvSpPr>
            <a:spLocks noGrp="1"/>
          </p:cNvSpPr>
          <p:nvPr>
            <p:ph type="pic" sz="quarter" idx="14"/>
          </p:nvPr>
        </p:nvSpPr>
        <p:spPr>
          <a:xfrm>
            <a:off x="10511033" y="4023723"/>
            <a:ext cx="1348598" cy="1348598"/>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dirty="0"/>
          </a:p>
        </p:txBody>
      </p:sp>
    </p:spTree>
    <p:extLst>
      <p:ext uri="{BB962C8B-B14F-4D97-AF65-F5344CB8AC3E}">
        <p14:creationId xmlns:p14="http://schemas.microsoft.com/office/powerpoint/2010/main" val="114886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42" presetClass="path" presetSubtype="0" repeatCount="indefinite" accel="50000" decel="50000" autoRev="1" fill="hold" grpId="1" nodeType="withEffect" nodePh="1">
                                  <p:stCondLst>
                                    <p:cond delay="750"/>
                                  </p:stCondLst>
                                  <p:endCondLst>
                                    <p:cond evt="begin" delay="0">
                                      <p:tn val="9"/>
                                    </p:cond>
                                  </p:endCondLst>
                                  <p:childTnLst>
                                    <p:animMotion origin="layout" path="M 1.66667E-6 0 L 1.66667E-6 0.02847 " pathEditMode="relative" rAng="0" ptsTypes="AA">
                                      <p:cBhvr>
                                        <p:cTn id="10" dur="1000" fill="hold"/>
                                        <p:tgtEl>
                                          <p:spTgt spid="13"/>
                                        </p:tgtEl>
                                        <p:attrNameLst>
                                          <p:attrName>ppt_x</p:attrName>
                                          <p:attrName>ppt_y</p:attrName>
                                        </p:attrNameLst>
                                      </p:cBhvr>
                                      <p:rCtr x="0" y="1412"/>
                                    </p:animMotion>
                                  </p:childTnLst>
                                </p:cTn>
                              </p:par>
                              <p:par>
                                <p:cTn id="11" presetID="2" presetClass="entr" presetSubtype="4" decel="10000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par>
                                <p:cTn id="15" presetID="42" presetClass="path" presetSubtype="0" repeatCount="indefinite" accel="50000" decel="50000" autoRev="1" fill="hold" grpId="1" nodeType="withEffect" nodePh="1">
                                  <p:stCondLst>
                                    <p:cond delay="1000"/>
                                  </p:stCondLst>
                                  <p:endCondLst>
                                    <p:cond evt="begin" delay="0">
                                      <p:tn val="15"/>
                                    </p:cond>
                                  </p:endCondLst>
                                  <p:childTnLst>
                                    <p:animMotion origin="layout" path="M 1.66667E-6 0 L 1.66667E-6 0.02847 " pathEditMode="relative" rAng="0" ptsTypes="AA">
                                      <p:cBhvr>
                                        <p:cTn id="16" dur="1000" fill="hold"/>
                                        <p:tgtEl>
                                          <p:spTgt spid="12"/>
                                        </p:tgtEl>
                                        <p:attrNameLst>
                                          <p:attrName>ppt_x</p:attrName>
                                          <p:attrName>ppt_y</p:attrName>
                                        </p:attrNameLst>
                                      </p:cBhvr>
                                      <p:rCtr x="0" y="1412"/>
                                    </p:animMotion>
                                  </p:childTnLst>
                                </p:cTn>
                              </p:par>
                              <p:par>
                                <p:cTn id="17" presetID="2" presetClass="entr" presetSubtype="4" decel="10000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par>
                                <p:cTn id="21" presetID="42" presetClass="path" presetSubtype="0" repeatCount="indefinite" accel="50000" decel="50000" autoRev="1" fill="hold" grpId="1" nodeType="withEffect" nodePh="1">
                                  <p:stCondLst>
                                    <p:cond delay="750"/>
                                  </p:stCondLst>
                                  <p:endCondLst>
                                    <p:cond evt="begin" delay="0">
                                      <p:tn val="21"/>
                                    </p:cond>
                                  </p:endCondLst>
                                  <p:childTnLst>
                                    <p:animMotion origin="layout" path="M 1.66667E-6 0 L 1.66667E-6 0.02847 " pathEditMode="relative" rAng="0" ptsTypes="AA">
                                      <p:cBhvr>
                                        <p:cTn id="22" dur="1000" fill="hold"/>
                                        <p:tgtEl>
                                          <p:spTgt spid="14"/>
                                        </p:tgtEl>
                                        <p:attrNameLst>
                                          <p:attrName>ppt_x</p:attrName>
                                          <p:attrName>ppt_y</p:attrName>
                                        </p:attrNameLst>
                                      </p:cBhvr>
                                      <p:rCtr x="0" y="1412"/>
                                    </p:animMotion>
                                  </p:childTnLst>
                                </p:cTn>
                              </p:par>
                              <p:par>
                                <p:cTn id="23" presetID="2" presetClass="entr" presetSubtype="4" decel="10000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par>
                                <p:cTn id="27" presetID="42" presetClass="path" presetSubtype="0" repeatCount="indefinite" accel="50000" decel="50000" autoRev="1" fill="hold" grpId="1" nodeType="withEffect" nodePh="1">
                                  <p:stCondLst>
                                    <p:cond delay="1250"/>
                                  </p:stCondLst>
                                  <p:endCondLst>
                                    <p:cond evt="begin" delay="0">
                                      <p:tn val="27"/>
                                    </p:cond>
                                  </p:endCondLst>
                                  <p:childTnLst>
                                    <p:animMotion origin="layout" path="M 1.66667E-6 0 L 1.66667E-6 0.02847 " pathEditMode="relative" rAng="0" ptsTypes="AA">
                                      <p:cBhvr>
                                        <p:cTn id="28" dur="1000" fill="hold"/>
                                        <p:tgtEl>
                                          <p:spTgt spid="10"/>
                                        </p:tgtEl>
                                        <p:attrNameLst>
                                          <p:attrName>ppt_x</p:attrName>
                                          <p:attrName>ppt_y</p:attrName>
                                        </p:attrNameLst>
                                      </p:cBhvr>
                                      <p:rCtr x="0" y="1412"/>
                                    </p:animMotion>
                                  </p:childTnLst>
                                </p:cTn>
                              </p:par>
                              <p:par>
                                <p:cTn id="29" presetID="2" presetClass="entr" presetSubtype="4" decel="100000" fill="hold" grpId="0" nodeType="withEffect" nodePh="1">
                                  <p:stCondLst>
                                    <p:cond delay="0"/>
                                  </p:stCondLst>
                                  <p:endCondLst>
                                    <p:cond evt="begin" delay="0">
                                      <p:tn val="29"/>
                                    </p:cond>
                                  </p:end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750" fill="hold"/>
                                        <p:tgtEl>
                                          <p:spTgt spid="11"/>
                                        </p:tgtEl>
                                        <p:attrNameLst>
                                          <p:attrName>ppt_x</p:attrName>
                                        </p:attrNameLst>
                                      </p:cBhvr>
                                      <p:tavLst>
                                        <p:tav tm="0">
                                          <p:val>
                                            <p:strVal val="#ppt_x"/>
                                          </p:val>
                                        </p:tav>
                                        <p:tav tm="100000">
                                          <p:val>
                                            <p:strVal val="#ppt_x"/>
                                          </p:val>
                                        </p:tav>
                                      </p:tavLst>
                                    </p:anim>
                                    <p:anim calcmode="lin" valueType="num">
                                      <p:cBhvr additive="base">
                                        <p:cTn id="32" dur="750" fill="hold"/>
                                        <p:tgtEl>
                                          <p:spTgt spid="11"/>
                                        </p:tgtEl>
                                        <p:attrNameLst>
                                          <p:attrName>ppt_y</p:attrName>
                                        </p:attrNameLst>
                                      </p:cBhvr>
                                      <p:tavLst>
                                        <p:tav tm="0">
                                          <p:val>
                                            <p:strVal val="1+#ppt_h/2"/>
                                          </p:val>
                                        </p:tav>
                                        <p:tav tm="100000">
                                          <p:val>
                                            <p:strVal val="#ppt_y"/>
                                          </p:val>
                                        </p:tav>
                                      </p:tavLst>
                                    </p:anim>
                                  </p:childTnLst>
                                </p:cTn>
                              </p:par>
                              <p:par>
                                <p:cTn id="33" presetID="42" presetClass="path" presetSubtype="0" repeatCount="indefinite" accel="50000" decel="50000" autoRev="1" fill="hold" grpId="1" nodeType="withEffect" nodePh="1">
                                  <p:stCondLst>
                                    <p:cond delay="1000"/>
                                  </p:stCondLst>
                                  <p:endCondLst>
                                    <p:cond evt="begin" delay="0">
                                      <p:tn val="33"/>
                                    </p:cond>
                                  </p:endCondLst>
                                  <p:childTnLst>
                                    <p:animMotion origin="layout" path="M 1.66667E-6 0 L 1.66667E-6 0.02847 " pathEditMode="relative" rAng="0" ptsTypes="AA">
                                      <p:cBhvr>
                                        <p:cTn id="34" dur="1000" fill="hold"/>
                                        <p:tgtEl>
                                          <p:spTgt spid="11"/>
                                        </p:tgtEl>
                                        <p:attrNameLst>
                                          <p:attrName>ppt_x</p:attrName>
                                          <p:attrName>ppt_y</p:attrName>
                                        </p:attrNameLst>
                                      </p:cBhvr>
                                      <p:rCtr x="0" y="1412"/>
                                    </p:animMotion>
                                  </p:childTnLst>
                                </p:cTn>
                              </p:par>
                              <p:par>
                                <p:cTn id="35" presetID="2" presetClass="entr" presetSubtype="4" decel="100000" fill="hold" grpId="0" nodeType="withEffect" nodePh="1">
                                  <p:stCondLst>
                                    <p:cond delay="250"/>
                                  </p:stCondLst>
                                  <p:endCondLst>
                                    <p:cond evt="begin" delay="0">
                                      <p:tn val="35"/>
                                    </p:cond>
                                  </p:end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750" fill="hold"/>
                                        <p:tgtEl>
                                          <p:spTgt spid="9"/>
                                        </p:tgtEl>
                                        <p:attrNameLst>
                                          <p:attrName>ppt_x</p:attrName>
                                        </p:attrNameLst>
                                      </p:cBhvr>
                                      <p:tavLst>
                                        <p:tav tm="0">
                                          <p:val>
                                            <p:strVal val="#ppt_x"/>
                                          </p:val>
                                        </p:tav>
                                        <p:tav tm="100000">
                                          <p:val>
                                            <p:strVal val="#ppt_x"/>
                                          </p:val>
                                        </p:tav>
                                      </p:tavLst>
                                    </p:anim>
                                    <p:anim calcmode="lin" valueType="num">
                                      <p:cBhvr additive="base">
                                        <p:cTn id="38" dur="750" fill="hold"/>
                                        <p:tgtEl>
                                          <p:spTgt spid="9"/>
                                        </p:tgtEl>
                                        <p:attrNameLst>
                                          <p:attrName>ppt_y</p:attrName>
                                        </p:attrNameLst>
                                      </p:cBhvr>
                                      <p:tavLst>
                                        <p:tav tm="0">
                                          <p:val>
                                            <p:strVal val="1+#ppt_h/2"/>
                                          </p:val>
                                        </p:tav>
                                        <p:tav tm="100000">
                                          <p:val>
                                            <p:strVal val="#ppt_y"/>
                                          </p:val>
                                        </p:tav>
                                      </p:tavLst>
                                    </p:anim>
                                  </p:childTnLst>
                                </p:cTn>
                              </p:par>
                              <p:par>
                                <p:cTn id="39" presetID="42" presetClass="path" presetSubtype="0" repeatCount="indefinite" accel="50000" decel="50000" autoRev="1" fill="hold" grpId="1" nodeType="withEffect" nodePh="1">
                                  <p:stCondLst>
                                    <p:cond delay="1000"/>
                                  </p:stCondLst>
                                  <p:endCondLst>
                                    <p:cond evt="begin" delay="0">
                                      <p:tn val="39"/>
                                    </p:cond>
                                  </p:endCondLst>
                                  <p:childTnLst>
                                    <p:animMotion origin="layout" path="M 1.66667E-6 0 L 1.66667E-6 0.02847 " pathEditMode="relative" rAng="0" ptsTypes="AA">
                                      <p:cBhvr>
                                        <p:cTn id="40" dur="1000" fill="hold"/>
                                        <p:tgtEl>
                                          <p:spTgt spid="9"/>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P spid="14" grpId="0"/>
      <p:bldP spid="14" grpId="1"/>
      <p:bldP spid="9" grpId="0"/>
      <p:bldP spid="9"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F5E19CC-BF13-456B-A03B-405AB2E02F00}"/>
              </a:ext>
            </a:extLst>
          </p:cNvPr>
          <p:cNvSpPr/>
          <p:nvPr userDrawn="1"/>
        </p:nvSpPr>
        <p:spPr>
          <a:xfrm>
            <a:off x="-1" y="0"/>
            <a:ext cx="12196028" cy="4622192"/>
          </a:xfrm>
          <a:custGeom>
            <a:avLst/>
            <a:gdLst>
              <a:gd name="connsiteX0" fmla="*/ 0 w 12196028"/>
              <a:gd name="connsiteY0" fmla="*/ 0 h 4622192"/>
              <a:gd name="connsiteX1" fmla="*/ 12194433 w 12196028"/>
              <a:gd name="connsiteY1" fmla="*/ 0 h 4622192"/>
              <a:gd name="connsiteX2" fmla="*/ 12194862 w 12196028"/>
              <a:gd name="connsiteY2" fmla="*/ 1157887 h 4622192"/>
              <a:gd name="connsiteX3" fmla="*/ 12195488 w 12196028"/>
              <a:gd name="connsiteY3" fmla="*/ 2846145 h 4622192"/>
              <a:gd name="connsiteX4" fmla="*/ 7469561 w 12196028"/>
              <a:gd name="connsiteY4" fmla="*/ 4622192 h 4622192"/>
              <a:gd name="connsiteX5" fmla="*/ 7985663 w 12196028"/>
              <a:gd name="connsiteY5" fmla="*/ 2801420 h 4622192"/>
              <a:gd name="connsiteX6" fmla="*/ 1756691 w 12196028"/>
              <a:gd name="connsiteY6" fmla="*/ 2453862 h 4622192"/>
              <a:gd name="connsiteX7" fmla="*/ 6525 w 12196028"/>
              <a:gd name="connsiteY7" fmla="*/ 1193004 h 4622192"/>
              <a:gd name="connsiteX8" fmla="*/ 0 w 12196028"/>
              <a:gd name="connsiteY8" fmla="*/ 1183464 h 4622192"/>
              <a:gd name="connsiteX0" fmla="*/ 0 w 12196028"/>
              <a:gd name="connsiteY0" fmla="*/ 0 h 4622192"/>
              <a:gd name="connsiteX1" fmla="*/ 12194433 w 12196028"/>
              <a:gd name="connsiteY1" fmla="*/ 0 h 4622192"/>
              <a:gd name="connsiteX2" fmla="*/ 12194862 w 12196028"/>
              <a:gd name="connsiteY2" fmla="*/ 1157887 h 4622192"/>
              <a:gd name="connsiteX3" fmla="*/ 12195488 w 12196028"/>
              <a:gd name="connsiteY3" fmla="*/ 2846145 h 4622192"/>
              <a:gd name="connsiteX4" fmla="*/ 7469561 w 12196028"/>
              <a:gd name="connsiteY4" fmla="*/ 4622192 h 4622192"/>
              <a:gd name="connsiteX5" fmla="*/ 7985663 w 12196028"/>
              <a:gd name="connsiteY5" fmla="*/ 2801420 h 4622192"/>
              <a:gd name="connsiteX6" fmla="*/ 1771931 w 12196028"/>
              <a:gd name="connsiteY6" fmla="*/ 3200622 h 4622192"/>
              <a:gd name="connsiteX7" fmla="*/ 6525 w 12196028"/>
              <a:gd name="connsiteY7" fmla="*/ 1193004 h 4622192"/>
              <a:gd name="connsiteX8" fmla="*/ 0 w 12196028"/>
              <a:gd name="connsiteY8" fmla="*/ 1183464 h 4622192"/>
              <a:gd name="connsiteX9" fmla="*/ 0 w 12196028"/>
              <a:gd name="connsiteY9" fmla="*/ 0 h 4622192"/>
              <a:gd name="connsiteX0" fmla="*/ 0 w 12196028"/>
              <a:gd name="connsiteY0" fmla="*/ 0 h 4622192"/>
              <a:gd name="connsiteX1" fmla="*/ 12194433 w 12196028"/>
              <a:gd name="connsiteY1" fmla="*/ 0 h 4622192"/>
              <a:gd name="connsiteX2" fmla="*/ 12194862 w 12196028"/>
              <a:gd name="connsiteY2" fmla="*/ 1157887 h 4622192"/>
              <a:gd name="connsiteX3" fmla="*/ 12195488 w 12196028"/>
              <a:gd name="connsiteY3" fmla="*/ 2846145 h 4622192"/>
              <a:gd name="connsiteX4" fmla="*/ 7469561 w 12196028"/>
              <a:gd name="connsiteY4" fmla="*/ 4622192 h 4622192"/>
              <a:gd name="connsiteX5" fmla="*/ 7985663 w 12196028"/>
              <a:gd name="connsiteY5" fmla="*/ 2801420 h 4622192"/>
              <a:gd name="connsiteX6" fmla="*/ 1771931 w 12196028"/>
              <a:gd name="connsiteY6" fmla="*/ 3200622 h 4622192"/>
              <a:gd name="connsiteX7" fmla="*/ 6525 w 12196028"/>
              <a:gd name="connsiteY7" fmla="*/ 1193004 h 4622192"/>
              <a:gd name="connsiteX8" fmla="*/ 0 w 12196028"/>
              <a:gd name="connsiteY8" fmla="*/ 1183464 h 4622192"/>
              <a:gd name="connsiteX9" fmla="*/ 0 w 12196028"/>
              <a:gd name="connsiteY9" fmla="*/ 0 h 4622192"/>
              <a:gd name="connsiteX0" fmla="*/ 0 w 12196028"/>
              <a:gd name="connsiteY0" fmla="*/ 0 h 4622192"/>
              <a:gd name="connsiteX1" fmla="*/ 12194433 w 12196028"/>
              <a:gd name="connsiteY1" fmla="*/ 0 h 4622192"/>
              <a:gd name="connsiteX2" fmla="*/ 12194862 w 12196028"/>
              <a:gd name="connsiteY2" fmla="*/ 1157887 h 4622192"/>
              <a:gd name="connsiteX3" fmla="*/ 12195488 w 12196028"/>
              <a:gd name="connsiteY3" fmla="*/ 2846145 h 4622192"/>
              <a:gd name="connsiteX4" fmla="*/ 7469561 w 12196028"/>
              <a:gd name="connsiteY4" fmla="*/ 4622192 h 4622192"/>
              <a:gd name="connsiteX5" fmla="*/ 7985663 w 12196028"/>
              <a:gd name="connsiteY5" fmla="*/ 2801420 h 4622192"/>
              <a:gd name="connsiteX6" fmla="*/ 1771931 w 12196028"/>
              <a:gd name="connsiteY6" fmla="*/ 3200622 h 4622192"/>
              <a:gd name="connsiteX7" fmla="*/ 6525 w 12196028"/>
              <a:gd name="connsiteY7" fmla="*/ 1193004 h 4622192"/>
              <a:gd name="connsiteX8" fmla="*/ 0 w 12196028"/>
              <a:gd name="connsiteY8" fmla="*/ 1183464 h 4622192"/>
              <a:gd name="connsiteX9" fmla="*/ 0 w 12196028"/>
              <a:gd name="connsiteY9" fmla="*/ 0 h 4622192"/>
              <a:gd name="connsiteX0" fmla="*/ 0 w 12196028"/>
              <a:gd name="connsiteY0" fmla="*/ 0 h 4622192"/>
              <a:gd name="connsiteX1" fmla="*/ 12194433 w 12196028"/>
              <a:gd name="connsiteY1" fmla="*/ 0 h 4622192"/>
              <a:gd name="connsiteX2" fmla="*/ 12194862 w 12196028"/>
              <a:gd name="connsiteY2" fmla="*/ 1157887 h 4622192"/>
              <a:gd name="connsiteX3" fmla="*/ 12195488 w 12196028"/>
              <a:gd name="connsiteY3" fmla="*/ 2846145 h 4622192"/>
              <a:gd name="connsiteX4" fmla="*/ 7469561 w 12196028"/>
              <a:gd name="connsiteY4" fmla="*/ 4622192 h 4622192"/>
              <a:gd name="connsiteX5" fmla="*/ 7909463 w 12196028"/>
              <a:gd name="connsiteY5" fmla="*/ 2511860 h 4622192"/>
              <a:gd name="connsiteX6" fmla="*/ 1771931 w 12196028"/>
              <a:gd name="connsiteY6" fmla="*/ 3200622 h 4622192"/>
              <a:gd name="connsiteX7" fmla="*/ 6525 w 12196028"/>
              <a:gd name="connsiteY7" fmla="*/ 1193004 h 4622192"/>
              <a:gd name="connsiteX8" fmla="*/ 0 w 12196028"/>
              <a:gd name="connsiteY8" fmla="*/ 1183464 h 4622192"/>
              <a:gd name="connsiteX9" fmla="*/ 0 w 12196028"/>
              <a:gd name="connsiteY9" fmla="*/ 0 h 4622192"/>
              <a:gd name="connsiteX0" fmla="*/ 0 w 12196028"/>
              <a:gd name="connsiteY0" fmla="*/ 0 h 4622192"/>
              <a:gd name="connsiteX1" fmla="*/ 12194433 w 12196028"/>
              <a:gd name="connsiteY1" fmla="*/ 0 h 4622192"/>
              <a:gd name="connsiteX2" fmla="*/ 12194862 w 12196028"/>
              <a:gd name="connsiteY2" fmla="*/ 1157887 h 4622192"/>
              <a:gd name="connsiteX3" fmla="*/ 12195488 w 12196028"/>
              <a:gd name="connsiteY3" fmla="*/ 2846145 h 4622192"/>
              <a:gd name="connsiteX4" fmla="*/ 7469561 w 12196028"/>
              <a:gd name="connsiteY4" fmla="*/ 4622192 h 4622192"/>
              <a:gd name="connsiteX5" fmla="*/ 7909463 w 12196028"/>
              <a:gd name="connsiteY5" fmla="*/ 2511860 h 4622192"/>
              <a:gd name="connsiteX6" fmla="*/ 1771931 w 12196028"/>
              <a:gd name="connsiteY6" fmla="*/ 3200622 h 4622192"/>
              <a:gd name="connsiteX7" fmla="*/ 6525 w 12196028"/>
              <a:gd name="connsiteY7" fmla="*/ 1193004 h 4622192"/>
              <a:gd name="connsiteX8" fmla="*/ 0 w 12196028"/>
              <a:gd name="connsiteY8" fmla="*/ 1183464 h 4622192"/>
              <a:gd name="connsiteX9" fmla="*/ 0 w 12196028"/>
              <a:gd name="connsiteY9" fmla="*/ 0 h 46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6028" h="4622192">
                <a:moveTo>
                  <a:pt x="0" y="0"/>
                </a:moveTo>
                <a:lnTo>
                  <a:pt x="12194433" y="0"/>
                </a:lnTo>
                <a:lnTo>
                  <a:pt x="12194862" y="1157887"/>
                </a:lnTo>
                <a:cubicBezTo>
                  <a:pt x="12195745" y="1721227"/>
                  <a:pt x="12196627" y="2284567"/>
                  <a:pt x="12195488" y="2846145"/>
                </a:cubicBezTo>
                <a:cubicBezTo>
                  <a:pt x="10276517" y="3970006"/>
                  <a:pt x="8289009" y="4539389"/>
                  <a:pt x="7469561" y="4622192"/>
                </a:cubicBezTo>
                <a:cubicBezTo>
                  <a:pt x="8093428" y="4253081"/>
                  <a:pt x="9590588" y="2642108"/>
                  <a:pt x="7909463" y="2511860"/>
                </a:cubicBezTo>
                <a:cubicBezTo>
                  <a:pt x="6228338" y="2381612"/>
                  <a:pt x="3959343" y="4106052"/>
                  <a:pt x="1771931" y="3200622"/>
                </a:cubicBezTo>
                <a:cubicBezTo>
                  <a:pt x="635419" y="2689518"/>
                  <a:pt x="399187" y="1703341"/>
                  <a:pt x="6525" y="1193004"/>
                </a:cubicBezTo>
                <a:lnTo>
                  <a:pt x="0" y="1183464"/>
                </a:lnTo>
                <a:lnTo>
                  <a:pt x="0" y="0"/>
                </a:lnTo>
                <a:close/>
              </a:path>
            </a:pathLst>
          </a:custGeom>
          <a:gradFill>
            <a:gsLst>
              <a:gs pos="0">
                <a:schemeClr val="accent1"/>
              </a:gs>
              <a:gs pos="100000">
                <a:srgbClr val="3D1E66">
                  <a:alpha val="0"/>
                </a:srgbClr>
              </a:gs>
              <a:gs pos="60000">
                <a:schemeClr val="accent2">
                  <a:alpha val="44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Box 2">
            <a:extLst>
              <a:ext uri="{FF2B5EF4-FFF2-40B4-BE49-F238E27FC236}">
                <a16:creationId xmlns:a16="http://schemas.microsoft.com/office/drawing/2014/main" id="{D03E5771-31B3-423A-983F-BF0238A1F588}"/>
              </a:ext>
            </a:extLst>
          </p:cNvPr>
          <p:cNvSpPr txBox="1"/>
          <p:nvPr userDrawn="1"/>
        </p:nvSpPr>
        <p:spPr>
          <a:xfrm flipH="1">
            <a:off x="5355435" y="6322401"/>
            <a:ext cx="1481131" cy="261610"/>
          </a:xfrm>
          <a:prstGeom prst="rect">
            <a:avLst/>
          </a:prstGeom>
          <a:noFill/>
        </p:spPr>
        <p:txBody>
          <a:bodyPr wrap="square" rtlCol="0">
            <a:spAutoFit/>
          </a:bodyPr>
          <a:lstStyle/>
          <a:p>
            <a:pPr algn="ctr"/>
            <a:fld id="{260E2A6B-A809-4840-BF14-8648BC0BDF87}" type="slidenum">
              <a:rPr lang="id-ID" sz="1100" i="0" smtClean="0">
                <a:solidFill>
                  <a:schemeClr val="bg1"/>
                </a:solidFill>
                <a:latin typeface="Poppins" panose="02000000000000000000" pitchFamily="2" charset="0"/>
                <a:ea typeface="Open Sans" panose="020B0606030504020204" pitchFamily="34" charset="0"/>
                <a:cs typeface="Poppins" panose="02000000000000000000" pitchFamily="2" charset="0"/>
              </a:rPr>
              <a:pPr algn="ctr"/>
              <a:t>‹#›</a:t>
            </a:fld>
            <a:endParaRPr lang="id-ID" sz="1200" i="0" dirty="0">
              <a:solidFill>
                <a:schemeClr val="bg1"/>
              </a:solidFill>
              <a:latin typeface="Poppins" panose="02000000000000000000" pitchFamily="2" charset="0"/>
              <a:ea typeface="Open Sans" panose="020B0606030504020204" pitchFamily="34" charset="0"/>
              <a:cs typeface="Poppins" panose="02000000000000000000" pitchFamily="2" charset="0"/>
            </a:endParaRPr>
          </a:p>
        </p:txBody>
      </p:sp>
    </p:spTree>
    <p:extLst>
      <p:ext uri="{BB962C8B-B14F-4D97-AF65-F5344CB8AC3E}">
        <p14:creationId xmlns:p14="http://schemas.microsoft.com/office/powerpoint/2010/main" val="20193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0846FC-AE76-4F4B-8F49-96CA7967D82E}"/>
              </a:ext>
            </a:extLst>
          </p:cNvPr>
          <p:cNvGrpSpPr/>
          <p:nvPr userDrawn="1"/>
        </p:nvGrpSpPr>
        <p:grpSpPr>
          <a:xfrm>
            <a:off x="7007140" y="2196339"/>
            <a:ext cx="4065876" cy="2586206"/>
            <a:chOff x="3655268" y="2400251"/>
            <a:chExt cx="4879588" cy="3103788"/>
          </a:xfrm>
        </p:grpSpPr>
        <p:grpSp>
          <p:nvGrpSpPr>
            <p:cNvPr id="3" name="Group 2">
              <a:extLst>
                <a:ext uri="{FF2B5EF4-FFF2-40B4-BE49-F238E27FC236}">
                  <a16:creationId xmlns:a16="http://schemas.microsoft.com/office/drawing/2014/main" id="{C4E6E0E3-D143-4AC8-897B-10B682D74A45}"/>
                </a:ext>
              </a:extLst>
            </p:cNvPr>
            <p:cNvGrpSpPr/>
            <p:nvPr userDrawn="1"/>
          </p:nvGrpSpPr>
          <p:grpSpPr>
            <a:xfrm>
              <a:off x="3655268" y="2400251"/>
              <a:ext cx="4879588" cy="3103788"/>
              <a:chOff x="3394527" y="838200"/>
              <a:chExt cx="5402945" cy="3622724"/>
            </a:xfrm>
            <a:effectLst>
              <a:outerShdw blurRad="1270000" dist="571500" dir="5400000" sx="95000" sy="95000" algn="t" rotWithShape="0">
                <a:prstClr val="black">
                  <a:alpha val="20000"/>
                </a:prstClr>
              </a:outerShdw>
            </a:effectLst>
          </p:grpSpPr>
          <p:sp>
            <p:nvSpPr>
              <p:cNvPr id="5" name="Rectangle: Rounded Corners 4">
                <a:extLst>
                  <a:ext uri="{FF2B5EF4-FFF2-40B4-BE49-F238E27FC236}">
                    <a16:creationId xmlns:a16="http://schemas.microsoft.com/office/drawing/2014/main" id="{6D192CF9-67EA-436F-90A0-786E4239EEB7}"/>
                  </a:ext>
                </a:extLst>
              </p:cNvPr>
              <p:cNvSpPr/>
              <p:nvPr userDrawn="1"/>
            </p:nvSpPr>
            <p:spPr>
              <a:xfrm>
                <a:off x="3394527" y="838200"/>
                <a:ext cx="5402945" cy="3622724"/>
              </a:xfrm>
              <a:prstGeom prst="roundRect">
                <a:avLst>
                  <a:gd name="adj" fmla="val 2686"/>
                </a:avLst>
              </a:prstGeom>
              <a:gradFill>
                <a:gsLst>
                  <a:gs pos="0">
                    <a:schemeClr val="bg1"/>
                  </a:gs>
                  <a:gs pos="39000">
                    <a:schemeClr val="bg1">
                      <a:lumMod val="95000"/>
                    </a:schemeClr>
                  </a:gs>
                  <a:gs pos="100000">
                    <a:schemeClr val="bg1">
                      <a:lumMod val="85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34908A8-1681-4DC0-A90A-7DA4043B380A}"/>
                  </a:ext>
                </a:extLst>
              </p:cNvPr>
              <p:cNvSpPr/>
              <p:nvPr userDrawn="1"/>
            </p:nvSpPr>
            <p:spPr>
              <a:xfrm>
                <a:off x="3505200" y="914400"/>
                <a:ext cx="82117" cy="821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31312E-3560-4DA8-9405-DAE0739B0B99}"/>
                  </a:ext>
                </a:extLst>
              </p:cNvPr>
              <p:cNvSpPr/>
              <p:nvPr userDrawn="1"/>
            </p:nvSpPr>
            <p:spPr>
              <a:xfrm>
                <a:off x="3656931" y="914399"/>
                <a:ext cx="82117" cy="8211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7F3FCD2-3F4C-4F9F-8CCF-54992DAFC859}"/>
                  </a:ext>
                </a:extLst>
              </p:cNvPr>
              <p:cNvSpPr/>
              <p:nvPr userDrawn="1"/>
            </p:nvSpPr>
            <p:spPr>
              <a:xfrm>
                <a:off x="3808662" y="916780"/>
                <a:ext cx="82117" cy="8211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Media Placeholder 13">
              <a:extLst>
                <a:ext uri="{FF2B5EF4-FFF2-40B4-BE49-F238E27FC236}">
                  <a16:creationId xmlns:a16="http://schemas.microsoft.com/office/drawing/2014/main" id="{CDF85303-A904-43F4-A9D6-AFC001EDAF49}"/>
                </a:ext>
              </a:extLst>
            </p:cNvPr>
            <p:cNvSpPr txBox="1">
              <a:spLocks/>
            </p:cNvSpPr>
            <p:nvPr userDrawn="1"/>
          </p:nvSpPr>
          <p:spPr>
            <a:xfrm>
              <a:off x="3655482" y="2620601"/>
              <a:ext cx="4879374" cy="2883438"/>
            </a:xfrm>
            <a:prstGeom prst="rect">
              <a:avLst/>
            </a:prstGeom>
            <a:gradFill>
              <a:gsLst>
                <a:gs pos="0">
                  <a:schemeClr val="accent1"/>
                </a:gs>
                <a:gs pos="99000">
                  <a:schemeClr val="accent2"/>
                </a:gs>
              </a:gsLst>
              <a:lin ang="2700000" scaled="1"/>
            </a:gradFill>
          </p:spPr>
          <p:txBody>
            <a:bodyPr anchor="t"/>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grpSp>
      <p:sp>
        <p:nvSpPr>
          <p:cNvPr id="10" name="Media Placeholder 13">
            <a:extLst>
              <a:ext uri="{FF2B5EF4-FFF2-40B4-BE49-F238E27FC236}">
                <a16:creationId xmlns:a16="http://schemas.microsoft.com/office/drawing/2014/main" id="{A87B6F3C-00B8-4AE6-8C04-858F3E534A62}"/>
              </a:ext>
            </a:extLst>
          </p:cNvPr>
          <p:cNvSpPr>
            <a:spLocks noGrp="1"/>
          </p:cNvSpPr>
          <p:nvPr>
            <p:ph type="media" sz="quarter" idx="11"/>
          </p:nvPr>
        </p:nvSpPr>
        <p:spPr>
          <a:xfrm>
            <a:off x="7007140" y="2379838"/>
            <a:ext cx="4065876" cy="2402707"/>
          </a:xfrm>
          <a:prstGeom prst="rect">
            <a:avLst/>
          </a:prstGeom>
          <a:noFill/>
        </p:spPr>
        <p:txBody>
          <a:bodyPr wrap="square">
            <a:noAutofit/>
          </a:bodyPr>
          <a:lstStyle>
            <a:lvl1pPr>
              <a:defRPr lang="en-US" sz="1200" baseline="0" dirty="0">
                <a:solidFill>
                  <a:schemeClr val="bg1"/>
                </a:solidFill>
                <a:latin typeface="Poppins" panose="02000000000000000000" pitchFamily="2" charset="0"/>
                <a:cs typeface="Poppins" panose="02000000000000000000" pitchFamily="2" charset="0"/>
              </a:defRPr>
            </a:lvl1pPr>
          </a:lstStyle>
          <a:p>
            <a:pPr marL="0" lvl="0" indent="0" algn="ctr">
              <a:buNone/>
            </a:pPr>
            <a:endParaRPr lang="en-US" dirty="0"/>
          </a:p>
          <a:p>
            <a:pPr marL="0" lvl="0" indent="0" algn="ctr">
              <a:buNone/>
            </a:pPr>
            <a:r>
              <a:rPr lang="en-US" dirty="0"/>
              <a:t>Insert Video Here</a:t>
            </a:r>
          </a:p>
        </p:txBody>
      </p:sp>
    </p:spTree>
    <p:extLst>
      <p:ext uri="{BB962C8B-B14F-4D97-AF65-F5344CB8AC3E}">
        <p14:creationId xmlns:p14="http://schemas.microsoft.com/office/powerpoint/2010/main" val="368165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6" presetClass="entr" presetSubtype="32" fill="hold" grpId="0" nodeType="withEffect">
                                  <p:stCondLst>
                                    <p:cond delay="2250"/>
                                  </p:stCondLst>
                                  <p:childTnLst>
                                    <p:set>
                                      <p:cBhvr>
                                        <p:cTn id="10" dur="1" fill="hold">
                                          <p:stCondLst>
                                            <p:cond delay="0"/>
                                          </p:stCondLst>
                                        </p:cTn>
                                        <p:tgtEl>
                                          <p:spTgt spid="10"/>
                                        </p:tgtEl>
                                        <p:attrNameLst>
                                          <p:attrName>style.visibility</p:attrName>
                                        </p:attrNameLst>
                                      </p:cBhvr>
                                      <p:to>
                                        <p:strVal val="visible"/>
                                      </p:to>
                                    </p:set>
                                    <p:animEffect transition="in" filter="circle(out)">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19" name="Picture Placeholder 3">
            <a:extLst>
              <a:ext uri="{FF2B5EF4-FFF2-40B4-BE49-F238E27FC236}">
                <a16:creationId xmlns:a16="http://schemas.microsoft.com/office/drawing/2014/main" id="{8A6797D0-6127-42BA-9772-1B3C52F683F1}"/>
              </a:ext>
            </a:extLst>
          </p:cNvPr>
          <p:cNvSpPr>
            <a:spLocks noGrp="1"/>
          </p:cNvSpPr>
          <p:nvPr>
            <p:ph type="pic" sz="quarter" idx="16"/>
          </p:nvPr>
        </p:nvSpPr>
        <p:spPr>
          <a:xfrm>
            <a:off x="4577255" y="1964712"/>
            <a:ext cx="3037491" cy="1816762"/>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solidFill>
            <a:schemeClr val="accent2"/>
          </a:solidFill>
          <a:effectLst/>
        </p:spPr>
        <p:txBody>
          <a:bodyPr wrap="square">
            <a:noAutofit/>
          </a:bodyPr>
          <a:lstStyle>
            <a:lvl1pPr marL="0" indent="0" algn="ctr">
              <a:buNone/>
              <a:defRPr sz="1200">
                <a:solidFill>
                  <a:schemeClr val="bg1"/>
                </a:solidFill>
              </a:defRPr>
            </a:lvl1pPr>
          </a:lstStyle>
          <a:p>
            <a:endParaRPr lang="id-ID"/>
          </a:p>
        </p:txBody>
      </p:sp>
      <p:sp>
        <p:nvSpPr>
          <p:cNvPr id="20" name="Picture Placeholder 3">
            <a:extLst>
              <a:ext uri="{FF2B5EF4-FFF2-40B4-BE49-F238E27FC236}">
                <a16:creationId xmlns:a16="http://schemas.microsoft.com/office/drawing/2014/main" id="{DA95CD75-35EE-434F-BBF1-42AF6AF5C08D}"/>
              </a:ext>
            </a:extLst>
          </p:cNvPr>
          <p:cNvSpPr>
            <a:spLocks noGrp="1"/>
          </p:cNvSpPr>
          <p:nvPr>
            <p:ph type="pic" sz="quarter" idx="17"/>
          </p:nvPr>
        </p:nvSpPr>
        <p:spPr>
          <a:xfrm>
            <a:off x="7996269" y="1964712"/>
            <a:ext cx="3037491" cy="1816762"/>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solidFill>
            <a:schemeClr val="accent3"/>
          </a:solidFill>
          <a:effectLst/>
        </p:spPr>
        <p:txBody>
          <a:bodyPr wrap="square">
            <a:noAutofit/>
          </a:bodyPr>
          <a:lstStyle>
            <a:lvl1pPr marL="0" indent="0" algn="ctr">
              <a:buNone/>
              <a:defRPr sz="1200">
                <a:solidFill>
                  <a:schemeClr val="bg1"/>
                </a:solidFill>
              </a:defRPr>
            </a:lvl1pPr>
          </a:lstStyle>
          <a:p>
            <a:endParaRPr lang="id-ID"/>
          </a:p>
        </p:txBody>
      </p:sp>
      <p:sp>
        <p:nvSpPr>
          <p:cNvPr id="18" name="Picture Placeholder 3">
            <a:extLst>
              <a:ext uri="{FF2B5EF4-FFF2-40B4-BE49-F238E27FC236}">
                <a16:creationId xmlns:a16="http://schemas.microsoft.com/office/drawing/2014/main" id="{0C5E8C42-C0BA-48D7-AA66-D3699B5353F7}"/>
              </a:ext>
            </a:extLst>
          </p:cNvPr>
          <p:cNvSpPr>
            <a:spLocks noGrp="1"/>
          </p:cNvSpPr>
          <p:nvPr>
            <p:ph type="pic" sz="quarter" idx="15"/>
          </p:nvPr>
        </p:nvSpPr>
        <p:spPr>
          <a:xfrm>
            <a:off x="1158240" y="1964712"/>
            <a:ext cx="3037491" cy="1816762"/>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solidFill>
            <a:schemeClr val="accent1"/>
          </a:solidFill>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9482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750"/>
                                        <p:tgtEl>
                                          <p:spTgt spid="18"/>
                                        </p:tgtEl>
                                      </p:cBhvr>
                                    </p:animEffect>
                                  </p:childTnLst>
                                </p:cTn>
                              </p:par>
                              <p:par>
                                <p:cTn id="8" presetID="6" presetClass="entr" presetSubtype="32" fill="hold" grpId="0" nodeType="withEffect">
                                  <p:stCondLst>
                                    <p:cond delay="200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750"/>
                                        <p:tgtEl>
                                          <p:spTgt spid="19"/>
                                        </p:tgtEl>
                                      </p:cBhvr>
                                    </p:animEffect>
                                  </p:childTnLst>
                                </p:cTn>
                              </p:par>
                              <p:par>
                                <p:cTn id="11" presetID="6" presetClass="entr" presetSubtype="32" fill="hold" grpId="0" nodeType="withEffect">
                                  <p:stCondLst>
                                    <p:cond delay="3000"/>
                                  </p:stCondLst>
                                  <p:childTnLst>
                                    <p:set>
                                      <p:cBhvr>
                                        <p:cTn id="12" dur="1" fill="hold">
                                          <p:stCondLst>
                                            <p:cond delay="0"/>
                                          </p:stCondLst>
                                        </p:cTn>
                                        <p:tgtEl>
                                          <p:spTgt spid="20"/>
                                        </p:tgtEl>
                                        <p:attrNameLst>
                                          <p:attrName>style.visibility</p:attrName>
                                        </p:attrNameLst>
                                      </p:cBhvr>
                                      <p:to>
                                        <p:strVal val="visible"/>
                                      </p:to>
                                    </p:set>
                                    <p:animEffect transition="in" filter="circle(out)">
                                      <p:cBhvr>
                                        <p:cTn id="1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04D8325F-0BFE-4A2D-A395-24E8FDC1077D}"/>
              </a:ext>
            </a:extLst>
          </p:cNvPr>
          <p:cNvSpPr>
            <a:spLocks noGrp="1"/>
          </p:cNvSpPr>
          <p:nvPr>
            <p:ph type="pic" sz="quarter" idx="14"/>
          </p:nvPr>
        </p:nvSpPr>
        <p:spPr>
          <a:xfrm>
            <a:off x="0" y="0"/>
            <a:ext cx="12192001"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p:spPr>
        <p:txBody>
          <a:bodyPr wrap="square">
            <a:noAutofit/>
          </a:bodyPr>
          <a:lstStyle>
            <a:lvl1pPr marL="0" indent="0" algn="ctr">
              <a:buNone/>
              <a:defRPr sz="1200">
                <a:solidFill>
                  <a:schemeClr val="bg1"/>
                </a:solidFill>
              </a:defRPr>
            </a:lvl1pPr>
          </a:lstStyle>
          <a:p>
            <a:endParaRPr lang="id-ID"/>
          </a:p>
        </p:txBody>
      </p:sp>
      <p:sp>
        <p:nvSpPr>
          <p:cNvPr id="5" name="Picture Placeholder 12">
            <a:extLst>
              <a:ext uri="{FF2B5EF4-FFF2-40B4-BE49-F238E27FC236}">
                <a16:creationId xmlns:a16="http://schemas.microsoft.com/office/drawing/2014/main" id="{82BE6338-2E37-4ED7-A388-DB36427B59E1}"/>
              </a:ext>
            </a:extLst>
          </p:cNvPr>
          <p:cNvSpPr>
            <a:spLocks noGrp="1"/>
          </p:cNvSpPr>
          <p:nvPr>
            <p:ph type="pic" sz="quarter" idx="18"/>
          </p:nvPr>
        </p:nvSpPr>
        <p:spPr>
          <a:xfrm>
            <a:off x="1080333" y="3030430"/>
            <a:ext cx="1262062" cy="1262062"/>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dirty="0"/>
          </a:p>
        </p:txBody>
      </p:sp>
      <p:sp>
        <p:nvSpPr>
          <p:cNvPr id="6" name="Picture Placeholder 12">
            <a:extLst>
              <a:ext uri="{FF2B5EF4-FFF2-40B4-BE49-F238E27FC236}">
                <a16:creationId xmlns:a16="http://schemas.microsoft.com/office/drawing/2014/main" id="{8D8AC8A3-E7A4-4F7B-8FDA-B4CD74A48F0F}"/>
              </a:ext>
            </a:extLst>
          </p:cNvPr>
          <p:cNvSpPr>
            <a:spLocks noGrp="1"/>
          </p:cNvSpPr>
          <p:nvPr>
            <p:ph type="pic" sz="quarter" idx="19"/>
          </p:nvPr>
        </p:nvSpPr>
        <p:spPr>
          <a:xfrm>
            <a:off x="6351666" y="3030430"/>
            <a:ext cx="1262062" cy="1262062"/>
          </a:xfrm>
          <a:custGeom>
            <a:avLst/>
            <a:gdLst>
              <a:gd name="connsiteX0" fmla="*/ 674299 w 1348598"/>
              <a:gd name="connsiteY0" fmla="*/ 0 h 1348598"/>
              <a:gd name="connsiteX1" fmla="*/ 1348598 w 1348598"/>
              <a:gd name="connsiteY1" fmla="*/ 674299 h 1348598"/>
              <a:gd name="connsiteX2" fmla="*/ 674299 w 1348598"/>
              <a:gd name="connsiteY2" fmla="*/ 1348598 h 1348598"/>
              <a:gd name="connsiteX3" fmla="*/ 0 w 1348598"/>
              <a:gd name="connsiteY3" fmla="*/ 674299 h 1348598"/>
              <a:gd name="connsiteX4" fmla="*/ 674299 w 1348598"/>
              <a:gd name="connsiteY4" fmla="*/ 0 h 134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98" h="1348598">
                <a:moveTo>
                  <a:pt x="674299" y="0"/>
                </a:moveTo>
                <a:cubicBezTo>
                  <a:pt x="1046704" y="0"/>
                  <a:pt x="1348598" y="301894"/>
                  <a:pt x="1348598" y="674299"/>
                </a:cubicBezTo>
                <a:cubicBezTo>
                  <a:pt x="1348598" y="1046704"/>
                  <a:pt x="1046704" y="1348598"/>
                  <a:pt x="674299" y="1348598"/>
                </a:cubicBezTo>
                <a:cubicBezTo>
                  <a:pt x="301894" y="1348598"/>
                  <a:pt x="0" y="1046704"/>
                  <a:pt x="0" y="674299"/>
                </a:cubicBezTo>
                <a:cubicBezTo>
                  <a:pt x="0" y="301894"/>
                  <a:pt x="301894" y="0"/>
                  <a:pt x="674299" y="0"/>
                </a:cubicBezTo>
                <a:close/>
              </a:path>
            </a:pathLst>
          </a:custGeom>
          <a:noFill/>
          <a:effectLst>
            <a:outerShdw blurRad="1270000" sx="90000" sy="90000" algn="ctr"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dirty="0"/>
          </a:p>
        </p:txBody>
      </p:sp>
    </p:spTree>
    <p:extLst>
      <p:ext uri="{BB962C8B-B14F-4D97-AF65-F5344CB8AC3E}">
        <p14:creationId xmlns:p14="http://schemas.microsoft.com/office/powerpoint/2010/main" val="17405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nodePh="1">
                                  <p:stCondLst>
                                    <p:cond delay="7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6" presetClass="entr" presetSubtype="32" fill="hold" grpId="0" nodeType="withEffect" nodePh="1">
                                  <p:stCondLst>
                                    <p:cond delay="75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E4D04F4-4F70-47ED-825F-7F9FA5CAA937}"/>
              </a:ext>
            </a:extLst>
          </p:cNvPr>
          <p:cNvSpPr>
            <a:spLocks noGrp="1"/>
          </p:cNvSpPr>
          <p:nvPr>
            <p:ph type="pic" sz="quarter" idx="16"/>
          </p:nvPr>
        </p:nvSpPr>
        <p:spPr>
          <a:xfrm>
            <a:off x="3671128" y="2388615"/>
            <a:ext cx="2098380" cy="289560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2"/>
          </a:solidFill>
          <a:effectLst>
            <a:outerShdw blurRad="1270000" dist="749300" dir="5400000" sx="85000" sy="85000" algn="t"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
        <p:nvSpPr>
          <p:cNvPr id="9" name="Picture Placeholder 8">
            <a:extLst>
              <a:ext uri="{FF2B5EF4-FFF2-40B4-BE49-F238E27FC236}">
                <a16:creationId xmlns:a16="http://schemas.microsoft.com/office/drawing/2014/main" id="{686F32F5-39AE-4136-9E9D-682BBF3678F6}"/>
              </a:ext>
            </a:extLst>
          </p:cNvPr>
          <p:cNvSpPr>
            <a:spLocks noGrp="1"/>
          </p:cNvSpPr>
          <p:nvPr>
            <p:ph type="pic" sz="quarter" idx="17"/>
          </p:nvPr>
        </p:nvSpPr>
        <p:spPr>
          <a:xfrm>
            <a:off x="6422493" y="2388615"/>
            <a:ext cx="2098380" cy="289560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3"/>
          </a:solidFill>
          <a:effectLst>
            <a:outerShdw blurRad="1270000" dist="749300" dir="5400000" sx="85000" sy="85000" algn="t"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
        <p:nvSpPr>
          <p:cNvPr id="10" name="Picture Placeholder 9">
            <a:extLst>
              <a:ext uri="{FF2B5EF4-FFF2-40B4-BE49-F238E27FC236}">
                <a16:creationId xmlns:a16="http://schemas.microsoft.com/office/drawing/2014/main" id="{61B28E9D-CF6D-4411-92AC-C48DCD047CE6}"/>
              </a:ext>
            </a:extLst>
          </p:cNvPr>
          <p:cNvSpPr>
            <a:spLocks noGrp="1"/>
          </p:cNvSpPr>
          <p:nvPr>
            <p:ph type="pic" sz="quarter" idx="18"/>
          </p:nvPr>
        </p:nvSpPr>
        <p:spPr>
          <a:xfrm>
            <a:off x="9173857" y="2388615"/>
            <a:ext cx="2098380" cy="289560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4"/>
          </a:solidFill>
          <a:effectLst>
            <a:outerShdw blurRad="1270000" dist="749300" dir="5400000" sx="85000" sy="85000" algn="t"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
        <p:nvSpPr>
          <p:cNvPr id="7" name="Picture Placeholder 6">
            <a:extLst>
              <a:ext uri="{FF2B5EF4-FFF2-40B4-BE49-F238E27FC236}">
                <a16:creationId xmlns:a16="http://schemas.microsoft.com/office/drawing/2014/main" id="{9FE61EB5-EA18-4D83-A395-81553A2B8864}"/>
              </a:ext>
            </a:extLst>
          </p:cNvPr>
          <p:cNvSpPr>
            <a:spLocks noGrp="1"/>
          </p:cNvSpPr>
          <p:nvPr>
            <p:ph type="pic" sz="quarter" idx="15"/>
          </p:nvPr>
        </p:nvSpPr>
        <p:spPr>
          <a:xfrm>
            <a:off x="919763" y="2388615"/>
            <a:ext cx="2098380" cy="289560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1"/>
          </a:solidFill>
          <a:effectLst>
            <a:outerShdw blurRad="1270000" dist="749300" dir="5400000" sx="85000" sy="85000" algn="t"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145332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2" presetClass="entr" presetSubtype="4" decel="100000" fill="hold" grpId="0" nodeType="withEffect">
                                  <p:stCondLst>
                                    <p:cond delay="125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par>
                                <p:cTn id="18" presetID="53" presetClass="entr" presetSubtype="16" fill="hold" grpId="1" nodeType="withEffect">
                                  <p:stCondLst>
                                    <p:cond delay="1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par>
                                <p:cTn id="23" presetID="2" presetClass="entr" presetSubtype="4" decel="100000" fill="hold" grpId="0"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par>
                                <p:cTn id="27" presetID="53" presetClass="entr" presetSubtype="16" fill="hold" grpId="1"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Effect transition="in" filter="fade">
                                      <p:cBhvr>
                                        <p:cTn id="31" dur="1000"/>
                                        <p:tgtEl>
                                          <p:spTgt spid="9"/>
                                        </p:tgtEl>
                                      </p:cBhvr>
                                    </p:animEffect>
                                  </p:childTnLst>
                                </p:cTn>
                              </p:par>
                              <p:par>
                                <p:cTn id="32" presetID="2" presetClass="entr" presetSubtype="4" decel="100000" fill="hold" grpId="0" nodeType="withEffect">
                                  <p:stCondLst>
                                    <p:cond delay="175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par>
                                <p:cTn id="36" presetID="53" presetClass="entr" presetSubtype="16" fill="hold" grpId="1" nodeType="withEffect">
                                  <p:stCondLst>
                                    <p:cond delay="175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7" grpId="0" animBg="1"/>
      <p:bldP spid="7"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9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2F62C8C-6B62-4EE4-829B-0EB0D1978734}"/>
              </a:ext>
            </a:extLst>
          </p:cNvPr>
          <p:cNvSpPr>
            <a:spLocks noGrp="1"/>
          </p:cNvSpPr>
          <p:nvPr>
            <p:ph type="pic" sz="quarter" idx="14"/>
          </p:nvPr>
        </p:nvSpPr>
        <p:spPr>
          <a:xfrm>
            <a:off x="0" y="1"/>
            <a:ext cx="12192001"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p:spPr>
        <p:txBody>
          <a:bodyPr wrap="square">
            <a:noAutofit/>
          </a:bodyPr>
          <a:lstStyle>
            <a:lvl1pPr marL="0" indent="0" algn="ctr">
              <a:buNone/>
              <a:defRPr sz="1200">
                <a:solidFill>
                  <a:schemeClr val="bg1"/>
                </a:solidFill>
              </a:defRPr>
            </a:lvl1pPr>
          </a:lstStyle>
          <a:p>
            <a:endParaRPr lang="id-ID"/>
          </a:p>
        </p:txBody>
      </p:sp>
      <p:sp>
        <p:nvSpPr>
          <p:cNvPr id="7" name="Picture Placeholder 6">
            <a:extLst>
              <a:ext uri="{FF2B5EF4-FFF2-40B4-BE49-F238E27FC236}">
                <a16:creationId xmlns:a16="http://schemas.microsoft.com/office/drawing/2014/main" id="{733A64F2-C04B-4DFF-B489-245D15B21726}"/>
              </a:ext>
            </a:extLst>
          </p:cNvPr>
          <p:cNvSpPr>
            <a:spLocks noGrp="1"/>
          </p:cNvSpPr>
          <p:nvPr>
            <p:ph type="pic" sz="quarter" idx="15"/>
          </p:nvPr>
        </p:nvSpPr>
        <p:spPr>
          <a:xfrm>
            <a:off x="762501" y="4324351"/>
            <a:ext cx="3355339" cy="1998049"/>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1"/>
          </a:solidFill>
          <a:effectLst>
            <a:outerShdw blurRad="1270000" dist="762000" dir="5400000" algn="t" rotWithShape="0">
              <a:prstClr val="black">
                <a:alpha val="60000"/>
              </a:prstClr>
            </a:outerShdw>
          </a:effectLst>
        </p:spPr>
        <p:txBody>
          <a:bodyPr wrap="square">
            <a:noAutofit/>
          </a:bodyPr>
          <a:lstStyle>
            <a:lvl1pPr marL="0" indent="0" algn="ctr">
              <a:buNone/>
              <a:defRPr sz="1200">
                <a:solidFill>
                  <a:schemeClr val="bg1"/>
                </a:solidFill>
              </a:defRPr>
            </a:lvl1pPr>
          </a:lstStyle>
          <a:p>
            <a:endParaRPr lang="id-ID"/>
          </a:p>
        </p:txBody>
      </p:sp>
      <p:sp>
        <p:nvSpPr>
          <p:cNvPr id="8" name="Picture Placeholder 7">
            <a:extLst>
              <a:ext uri="{FF2B5EF4-FFF2-40B4-BE49-F238E27FC236}">
                <a16:creationId xmlns:a16="http://schemas.microsoft.com/office/drawing/2014/main" id="{A045F9C0-A23F-497A-99E3-69B9C14D08CD}"/>
              </a:ext>
            </a:extLst>
          </p:cNvPr>
          <p:cNvSpPr>
            <a:spLocks noGrp="1"/>
          </p:cNvSpPr>
          <p:nvPr>
            <p:ph type="pic" sz="quarter" idx="16"/>
          </p:nvPr>
        </p:nvSpPr>
        <p:spPr>
          <a:xfrm>
            <a:off x="4418331" y="4324351"/>
            <a:ext cx="3355339" cy="1998049"/>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2"/>
          </a:solidFill>
          <a:effectLst>
            <a:outerShdw blurRad="1270000" dist="762000" dir="5400000" algn="t" rotWithShape="0">
              <a:prstClr val="black">
                <a:alpha val="60000"/>
              </a:prstClr>
            </a:outerShdw>
          </a:effectLst>
        </p:spPr>
        <p:txBody>
          <a:bodyPr wrap="square">
            <a:noAutofit/>
          </a:bodyPr>
          <a:lstStyle>
            <a:lvl1pPr marL="0" indent="0" algn="ctr">
              <a:buNone/>
              <a:defRPr sz="1200">
                <a:solidFill>
                  <a:schemeClr val="bg1"/>
                </a:solidFill>
              </a:defRPr>
            </a:lvl1pPr>
          </a:lstStyle>
          <a:p>
            <a:endParaRPr lang="id-ID"/>
          </a:p>
        </p:txBody>
      </p:sp>
      <p:sp>
        <p:nvSpPr>
          <p:cNvPr id="9" name="Picture Placeholder 8">
            <a:extLst>
              <a:ext uri="{FF2B5EF4-FFF2-40B4-BE49-F238E27FC236}">
                <a16:creationId xmlns:a16="http://schemas.microsoft.com/office/drawing/2014/main" id="{801AFE18-0E66-4826-97B1-21728F1DA831}"/>
              </a:ext>
            </a:extLst>
          </p:cNvPr>
          <p:cNvSpPr>
            <a:spLocks noGrp="1"/>
          </p:cNvSpPr>
          <p:nvPr>
            <p:ph type="pic" sz="quarter" idx="17"/>
          </p:nvPr>
        </p:nvSpPr>
        <p:spPr>
          <a:xfrm>
            <a:off x="8074160" y="4324351"/>
            <a:ext cx="3355339" cy="1998049"/>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3"/>
          </a:solidFill>
          <a:effectLst>
            <a:outerShdw blurRad="1270000" dist="762000" dir="5400000" algn="t" rotWithShape="0">
              <a:prstClr val="black">
                <a:alpha val="6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239550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2" presetClass="entr" presetSubtype="2" decel="100000" fill="hold" grpId="0" nodeType="withEffect">
                                  <p:stCondLst>
                                    <p:cond delay="125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1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par>
                                <p:cTn id="23" presetID="2" presetClass="entr" presetSubtype="2" decel="100000" fill="hold" grpId="0"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par>
                                <p:cTn id="27" presetID="53" presetClass="entr" presetSubtype="16" fill="hold" grpId="1"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Effect transition="in" filter="fade">
                                      <p:cBhvr>
                                        <p:cTn id="31" dur="1000"/>
                                        <p:tgtEl>
                                          <p:spTgt spid="9"/>
                                        </p:tgtEl>
                                      </p:cBhvr>
                                    </p:animEffect>
                                  </p:childTnLst>
                                </p:cTn>
                              </p:par>
                              <p:par>
                                <p:cTn id="32" presetID="6" presetClass="emph" presetSubtype="0" accel="50000" decel="50000" fill="hold" grpId="0" nodeType="withEffect" nodePh="1">
                                  <p:stCondLst>
                                    <p:cond delay="0"/>
                                  </p:stCondLst>
                                  <p:endCondLst>
                                    <p:cond evt="begin" delay="0">
                                      <p:tn val="32"/>
                                    </p:cond>
                                  </p:endCondLst>
                                  <p:childTnLst>
                                    <p:animScale>
                                      <p:cBhvr>
                                        <p:cTn id="33" dur="17000" fill="hold"/>
                                        <p:tgtEl>
                                          <p:spTgt spid="2"/>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8" grpId="1" animBg="1"/>
      <p:bldP spid="9" grpId="0" animBg="1"/>
      <p:bldP spid="9"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2BBE738-FBCC-4D20-8C53-B88DCCEDF932}"/>
              </a:ext>
            </a:extLst>
          </p:cNvPr>
          <p:cNvSpPr>
            <a:spLocks noGrp="1"/>
          </p:cNvSpPr>
          <p:nvPr>
            <p:ph type="pic" sz="quarter" idx="19"/>
          </p:nvPr>
        </p:nvSpPr>
        <p:spPr>
          <a:xfrm>
            <a:off x="9470371" y="3536158"/>
            <a:ext cx="2049626" cy="1871663"/>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4"/>
          </a:solidFill>
          <a:effectLst>
            <a:outerShdw blurRad="1270000" dist="762000" dir="5400000" sx="90000" sy="90000" algn="t" rotWithShape="0">
              <a:prstClr val="black">
                <a:alpha val="40000"/>
              </a:prstClr>
            </a:outerShdw>
          </a:effectLst>
        </p:spPr>
        <p:txBody>
          <a:bodyPr wrap="square">
            <a:noAutofit/>
          </a:bodyPr>
          <a:lstStyle>
            <a:lvl1pPr marL="0" indent="0">
              <a:buNone/>
              <a:defRPr lang="id-ID" sz="1200">
                <a:solidFill>
                  <a:schemeClr val="bg1"/>
                </a:solidFill>
              </a:defRPr>
            </a:lvl1pPr>
          </a:lstStyle>
          <a:p>
            <a:pPr marL="228600" lvl="0" indent="-228600" algn="ctr"/>
            <a:endParaRPr lang="id-ID"/>
          </a:p>
        </p:txBody>
      </p:sp>
      <p:sp>
        <p:nvSpPr>
          <p:cNvPr id="12" name="Picture Placeholder 11">
            <a:extLst>
              <a:ext uri="{FF2B5EF4-FFF2-40B4-BE49-F238E27FC236}">
                <a16:creationId xmlns:a16="http://schemas.microsoft.com/office/drawing/2014/main" id="{45876F32-3BDC-41F6-B454-C3A41C04D18D}"/>
              </a:ext>
            </a:extLst>
          </p:cNvPr>
          <p:cNvSpPr>
            <a:spLocks noGrp="1"/>
          </p:cNvSpPr>
          <p:nvPr>
            <p:ph type="pic" sz="quarter" idx="20"/>
          </p:nvPr>
        </p:nvSpPr>
        <p:spPr>
          <a:xfrm>
            <a:off x="7214697" y="3536158"/>
            <a:ext cx="2049626" cy="1871663"/>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4"/>
          </a:solidFill>
          <a:effectLst>
            <a:outerShdw blurRad="1270000" dist="762000" dir="5400000" sx="90000" sy="90000" algn="t" rotWithShape="0">
              <a:prstClr val="black">
                <a:alpha val="40000"/>
              </a:prstClr>
            </a:outerShdw>
          </a:effectLst>
        </p:spPr>
        <p:txBody>
          <a:bodyPr wrap="square">
            <a:noAutofit/>
          </a:bodyPr>
          <a:lstStyle>
            <a:lvl1pPr marL="0" indent="0">
              <a:buNone/>
              <a:defRPr lang="id-ID" sz="1200">
                <a:solidFill>
                  <a:schemeClr val="bg1"/>
                </a:solidFill>
              </a:defRPr>
            </a:lvl1pPr>
          </a:lstStyle>
          <a:p>
            <a:pPr marL="228600" lvl="0" indent="-228600" algn="ctr"/>
            <a:endParaRPr lang="id-ID"/>
          </a:p>
        </p:txBody>
      </p:sp>
      <p:sp>
        <p:nvSpPr>
          <p:cNvPr id="8" name="Picture Placeholder 7">
            <a:extLst>
              <a:ext uri="{FF2B5EF4-FFF2-40B4-BE49-F238E27FC236}">
                <a16:creationId xmlns:a16="http://schemas.microsoft.com/office/drawing/2014/main" id="{702ABA6D-D8F9-4779-87D5-DD8C412CF0E8}"/>
              </a:ext>
            </a:extLst>
          </p:cNvPr>
          <p:cNvSpPr>
            <a:spLocks noGrp="1"/>
          </p:cNvSpPr>
          <p:nvPr>
            <p:ph type="pic" sz="quarter" idx="16"/>
          </p:nvPr>
        </p:nvSpPr>
        <p:spPr>
          <a:xfrm>
            <a:off x="5183351" y="1450180"/>
            <a:ext cx="1825298" cy="395764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2"/>
          </a:solidFill>
          <a:effectLst>
            <a:outerShdw blurRad="1270000" dist="762000" dir="5400000" sx="90000" sy="90000" algn="t" rotWithShape="0">
              <a:prstClr val="black">
                <a:alpha val="40000"/>
              </a:prstClr>
            </a:outerShdw>
          </a:effectLst>
        </p:spPr>
        <p:txBody>
          <a:bodyPr wrap="square">
            <a:noAutofit/>
          </a:bodyPr>
          <a:lstStyle>
            <a:lvl1pPr marL="0" indent="0">
              <a:buNone/>
              <a:defRPr lang="id-ID" sz="1200">
                <a:solidFill>
                  <a:schemeClr val="bg1"/>
                </a:solidFill>
              </a:defRPr>
            </a:lvl1pPr>
          </a:lstStyle>
          <a:p>
            <a:pPr marL="228600" lvl="0" indent="-228600" algn="ctr"/>
            <a:endParaRPr lang="id-ID"/>
          </a:p>
        </p:txBody>
      </p:sp>
      <p:sp>
        <p:nvSpPr>
          <p:cNvPr id="9" name="Picture Placeholder 8">
            <a:extLst>
              <a:ext uri="{FF2B5EF4-FFF2-40B4-BE49-F238E27FC236}">
                <a16:creationId xmlns:a16="http://schemas.microsoft.com/office/drawing/2014/main" id="{E521854C-3512-45A4-9EC6-6FA225D102D5}"/>
              </a:ext>
            </a:extLst>
          </p:cNvPr>
          <p:cNvSpPr>
            <a:spLocks noGrp="1"/>
          </p:cNvSpPr>
          <p:nvPr>
            <p:ph type="pic" sz="quarter" idx="17"/>
          </p:nvPr>
        </p:nvSpPr>
        <p:spPr>
          <a:xfrm>
            <a:off x="7214697" y="1450179"/>
            <a:ext cx="4305300" cy="1871663"/>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3"/>
          </a:solidFill>
          <a:effectLst>
            <a:outerShdw blurRad="1270000" dist="762000" dir="5400000" sx="90000" sy="90000" algn="t" rotWithShape="0">
              <a:prstClr val="black">
                <a:alpha val="40000"/>
              </a:prstClr>
            </a:outerShdw>
          </a:effectLst>
        </p:spPr>
        <p:txBody>
          <a:bodyPr wrap="square">
            <a:noAutofit/>
          </a:bodyPr>
          <a:lstStyle>
            <a:lvl1pPr marL="0" indent="0">
              <a:buNone/>
              <a:defRPr lang="id-ID" sz="1200">
                <a:solidFill>
                  <a:schemeClr val="bg1"/>
                </a:solidFill>
              </a:defRPr>
            </a:lvl1pPr>
          </a:lstStyle>
          <a:p>
            <a:pPr marL="228600" lvl="0" indent="-228600" algn="ctr"/>
            <a:endParaRPr lang="id-ID"/>
          </a:p>
        </p:txBody>
      </p:sp>
      <p:sp>
        <p:nvSpPr>
          <p:cNvPr id="7" name="Picture Placeholder 6">
            <a:extLst>
              <a:ext uri="{FF2B5EF4-FFF2-40B4-BE49-F238E27FC236}">
                <a16:creationId xmlns:a16="http://schemas.microsoft.com/office/drawing/2014/main" id="{6765BF17-C0DB-464F-B587-607DCEF1F17F}"/>
              </a:ext>
            </a:extLst>
          </p:cNvPr>
          <p:cNvSpPr>
            <a:spLocks noGrp="1"/>
          </p:cNvSpPr>
          <p:nvPr>
            <p:ph type="pic" sz="quarter" idx="15"/>
          </p:nvPr>
        </p:nvSpPr>
        <p:spPr>
          <a:xfrm>
            <a:off x="672003" y="1450180"/>
            <a:ext cx="4305300" cy="395764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1"/>
          </a:solidFill>
          <a:effectLst>
            <a:outerShdw blurRad="1270000" dist="762000" dir="5400000" sx="90000" sy="90000" algn="t" rotWithShape="0">
              <a:prstClr val="black">
                <a:alpha val="40000"/>
              </a:prstClr>
            </a:outerShdw>
          </a:effectLst>
        </p:spPr>
        <p:txBody>
          <a:bodyPr wrap="square">
            <a:noAutofit/>
          </a:bodyPr>
          <a:lstStyle>
            <a:lvl1pPr marL="0" indent="0" algn="ctr">
              <a:buFont typeface="Arial" panose="020B0604020202020204" pitchFamily="34" charset="0"/>
              <a:buNone/>
              <a:defRPr sz="1200">
                <a:solidFill>
                  <a:schemeClr val="bg1"/>
                </a:solidFill>
              </a:defRPr>
            </a:lvl1pPr>
          </a:lstStyle>
          <a:p>
            <a:endParaRPr lang="id-ID"/>
          </a:p>
        </p:txBody>
      </p:sp>
    </p:spTree>
    <p:extLst>
      <p:ext uri="{BB962C8B-B14F-4D97-AF65-F5344CB8AC3E}">
        <p14:creationId xmlns:p14="http://schemas.microsoft.com/office/powerpoint/2010/main" val="13388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2" presetClass="entr" presetSubtype="2" decel="100000" fill="hold" grpId="0" nodeType="withEffect">
                                  <p:stCondLst>
                                    <p:cond delay="25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par>
                                <p:cTn id="23" presetID="2" presetClass="entr" presetSubtype="2" decel="10000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par>
                                <p:cTn id="27" presetID="53" presetClass="entr" presetSubtype="16" fill="hold" grpId="1" nodeType="with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Effect transition="in" filter="fade">
                                      <p:cBhvr>
                                        <p:cTn id="31" dur="1000"/>
                                        <p:tgtEl>
                                          <p:spTgt spid="9"/>
                                        </p:tgtEl>
                                      </p:cBhvr>
                                    </p:animEffect>
                                  </p:childTnLst>
                                </p:cTn>
                              </p:par>
                              <p:par>
                                <p:cTn id="32" presetID="2" presetClass="entr" presetSubtype="2" decel="100000" fill="hold" grpId="0" nodeType="withEffect">
                                  <p:stCondLst>
                                    <p:cond delay="7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1+#ppt_w/2"/>
                                          </p:val>
                                        </p:tav>
                                        <p:tav tm="100000">
                                          <p:val>
                                            <p:strVal val="#ppt_x"/>
                                          </p:val>
                                        </p:tav>
                                      </p:tavLst>
                                    </p:anim>
                                    <p:anim calcmode="lin" valueType="num">
                                      <p:cBhvr additive="base">
                                        <p:cTn id="35" dur="1000" fill="hold"/>
                                        <p:tgtEl>
                                          <p:spTgt spid="12"/>
                                        </p:tgtEl>
                                        <p:attrNameLst>
                                          <p:attrName>ppt_y</p:attrName>
                                        </p:attrNameLst>
                                      </p:cBhvr>
                                      <p:tavLst>
                                        <p:tav tm="0">
                                          <p:val>
                                            <p:strVal val="#ppt_y"/>
                                          </p:val>
                                        </p:tav>
                                        <p:tav tm="100000">
                                          <p:val>
                                            <p:strVal val="#ppt_y"/>
                                          </p:val>
                                        </p:tav>
                                      </p:tavLst>
                                    </p:anim>
                                  </p:childTnLst>
                                </p:cTn>
                              </p:par>
                              <p:par>
                                <p:cTn id="36" presetID="53" presetClass="entr" presetSubtype="16" fill="hold" grpId="1" nodeType="withEffect">
                                  <p:stCondLst>
                                    <p:cond delay="75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Effect transition="in" filter="fade">
                                      <p:cBhvr>
                                        <p:cTn id="40" dur="1000"/>
                                        <p:tgtEl>
                                          <p:spTgt spid="12"/>
                                        </p:tgtEl>
                                      </p:cBhvr>
                                    </p:animEffect>
                                  </p:childTnLst>
                                </p:cTn>
                              </p:par>
                              <p:par>
                                <p:cTn id="41" presetID="2" presetClass="entr" presetSubtype="2" decel="100000"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ppt_y"/>
                                          </p:val>
                                        </p:tav>
                                        <p:tav tm="100000">
                                          <p:val>
                                            <p:strVal val="#ppt_y"/>
                                          </p:val>
                                        </p:tav>
                                      </p:tavLst>
                                    </p:anim>
                                  </p:childTnLst>
                                </p:cTn>
                              </p:par>
                              <p:par>
                                <p:cTn id="45" presetID="53" presetClass="entr" presetSubtype="16" fill="hold" grpId="1" nodeType="with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Effect transition="in" filter="fade">
                                      <p:cBhvr>
                                        <p:cTn id="4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8" grpId="0" animBg="1"/>
      <p:bldP spid="8" grpId="1" animBg="1"/>
      <p:bldP spid="9" grpId="0" animBg="1"/>
      <p:bldP spid="9" grpId="1" animBg="1"/>
      <p:bldP spid="7" grpId="0" animBg="1"/>
      <p:bldP spid="7"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343950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8F64C4B-B943-4E4E-9586-EC2771AF0A88}"/>
              </a:ext>
            </a:extLst>
          </p:cNvPr>
          <p:cNvSpPr/>
          <p:nvPr userDrawn="1"/>
        </p:nvSpPr>
        <p:spPr>
          <a:xfrm>
            <a:off x="0" y="-14748"/>
            <a:ext cx="5867400" cy="6872750"/>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314198 h 4295648"/>
              <a:gd name="connsiteX1" fmla="*/ 1607574 w 4152900"/>
              <a:gd name="connsiteY1" fmla="*/ 305635 h 4295648"/>
              <a:gd name="connsiteX2" fmla="*/ 3200400 w 4152900"/>
              <a:gd name="connsiteY2" fmla="*/ 2034764 h 4295648"/>
              <a:gd name="connsiteX3" fmla="*/ 4152900 w 4152900"/>
              <a:gd name="connsiteY3" fmla="*/ 4295648 h 4295648"/>
              <a:gd name="connsiteX4" fmla="*/ 0 w 4152900"/>
              <a:gd name="connsiteY4" fmla="*/ 4295648 h 4295648"/>
              <a:gd name="connsiteX5" fmla="*/ 0 w 4152900"/>
              <a:gd name="connsiteY5" fmla="*/ 314198 h 4295648"/>
              <a:gd name="connsiteX0" fmla="*/ 0 w 4152900"/>
              <a:gd name="connsiteY0" fmla="*/ 314198 h 4295648"/>
              <a:gd name="connsiteX1" fmla="*/ 1607574 w 4152900"/>
              <a:gd name="connsiteY1" fmla="*/ 305635 h 4295648"/>
              <a:gd name="connsiteX2" fmla="*/ 3200400 w 4152900"/>
              <a:gd name="connsiteY2" fmla="*/ 2034764 h 4295648"/>
              <a:gd name="connsiteX3" fmla="*/ 4152900 w 4152900"/>
              <a:gd name="connsiteY3" fmla="*/ 4295648 h 4295648"/>
              <a:gd name="connsiteX4" fmla="*/ 0 w 4152900"/>
              <a:gd name="connsiteY4" fmla="*/ 4295648 h 4295648"/>
              <a:gd name="connsiteX5" fmla="*/ 0 w 4152900"/>
              <a:gd name="connsiteY5" fmla="*/ 314198 h 4295648"/>
              <a:gd name="connsiteX0" fmla="*/ 0 w 4152900"/>
              <a:gd name="connsiteY0" fmla="*/ 314198 h 4295648"/>
              <a:gd name="connsiteX1" fmla="*/ 1607574 w 4152900"/>
              <a:gd name="connsiteY1" fmla="*/ 305635 h 4295648"/>
              <a:gd name="connsiteX2" fmla="*/ 2073011 w 4152900"/>
              <a:gd name="connsiteY2" fmla="*/ 2171760 h 4295648"/>
              <a:gd name="connsiteX3" fmla="*/ 4152900 w 4152900"/>
              <a:gd name="connsiteY3" fmla="*/ 4295648 h 4295648"/>
              <a:gd name="connsiteX4" fmla="*/ 0 w 4152900"/>
              <a:gd name="connsiteY4" fmla="*/ 4295648 h 4295648"/>
              <a:gd name="connsiteX5" fmla="*/ 0 w 4152900"/>
              <a:gd name="connsiteY5" fmla="*/ 314198 h 4295648"/>
              <a:gd name="connsiteX0" fmla="*/ 0 w 4152900"/>
              <a:gd name="connsiteY0" fmla="*/ 134448 h 4115898"/>
              <a:gd name="connsiteX1" fmla="*/ 1607574 w 4152900"/>
              <a:gd name="connsiteY1" fmla="*/ 125885 h 4115898"/>
              <a:gd name="connsiteX2" fmla="*/ 2073011 w 4152900"/>
              <a:gd name="connsiteY2" fmla="*/ 1992010 h 4115898"/>
              <a:gd name="connsiteX3" fmla="*/ 4152900 w 4152900"/>
              <a:gd name="connsiteY3" fmla="*/ 4115898 h 4115898"/>
              <a:gd name="connsiteX4" fmla="*/ 0 w 4152900"/>
              <a:gd name="connsiteY4" fmla="*/ 4115898 h 4115898"/>
              <a:gd name="connsiteX5" fmla="*/ 0 w 4152900"/>
              <a:gd name="connsiteY5" fmla="*/ 134448 h 4115898"/>
              <a:gd name="connsiteX0" fmla="*/ 0 w 4152900"/>
              <a:gd name="connsiteY0" fmla="*/ 8563 h 3990013"/>
              <a:gd name="connsiteX1" fmla="*/ 1607574 w 4152900"/>
              <a:gd name="connsiteY1" fmla="*/ 0 h 3990013"/>
              <a:gd name="connsiteX2" fmla="*/ 2073011 w 4152900"/>
              <a:gd name="connsiteY2" fmla="*/ 1866125 h 3990013"/>
              <a:gd name="connsiteX3" fmla="*/ 4152900 w 4152900"/>
              <a:gd name="connsiteY3" fmla="*/ 3990013 h 3990013"/>
              <a:gd name="connsiteX4" fmla="*/ 0 w 4152900"/>
              <a:gd name="connsiteY4" fmla="*/ 3990013 h 3990013"/>
              <a:gd name="connsiteX5" fmla="*/ 0 w 4152900"/>
              <a:gd name="connsiteY5" fmla="*/ 8563 h 3990013"/>
              <a:gd name="connsiteX0" fmla="*/ 0 w 4152900"/>
              <a:gd name="connsiteY0" fmla="*/ 8563 h 3990013"/>
              <a:gd name="connsiteX1" fmla="*/ 1607574 w 4152900"/>
              <a:gd name="connsiteY1" fmla="*/ 0 h 3990013"/>
              <a:gd name="connsiteX2" fmla="*/ 2073011 w 4152900"/>
              <a:gd name="connsiteY2" fmla="*/ 1866125 h 3990013"/>
              <a:gd name="connsiteX3" fmla="*/ 4152900 w 4152900"/>
              <a:gd name="connsiteY3" fmla="*/ 3990013 h 3990013"/>
              <a:gd name="connsiteX4" fmla="*/ 0 w 4152900"/>
              <a:gd name="connsiteY4" fmla="*/ 3990013 h 3990013"/>
              <a:gd name="connsiteX5" fmla="*/ 0 w 4152900"/>
              <a:gd name="connsiteY5" fmla="*/ 8563 h 399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900" h="3990013">
                <a:moveTo>
                  <a:pt x="0" y="8563"/>
                </a:moveTo>
                <a:cubicBezTo>
                  <a:pt x="13918" y="5708"/>
                  <a:pt x="1616991" y="12918"/>
                  <a:pt x="1607574" y="0"/>
                </a:cubicBezTo>
                <a:cubicBezTo>
                  <a:pt x="2301035" y="299248"/>
                  <a:pt x="1648790" y="1201123"/>
                  <a:pt x="2073011" y="1866125"/>
                </a:cubicBezTo>
                <a:cubicBezTo>
                  <a:pt x="2497232" y="2531127"/>
                  <a:pt x="3971925" y="2649738"/>
                  <a:pt x="4152900" y="3990013"/>
                </a:cubicBezTo>
                <a:lnTo>
                  <a:pt x="0" y="3990013"/>
                </a:lnTo>
                <a:lnTo>
                  <a:pt x="0" y="8563"/>
                </a:lnTo>
                <a:close/>
              </a:path>
            </a:pathLst>
          </a:custGeom>
          <a:gradFill>
            <a:gsLst>
              <a:gs pos="0">
                <a:schemeClr val="accent1"/>
              </a:gs>
              <a:gs pos="100000">
                <a:srgbClr val="3D1E66">
                  <a:alpha val="0"/>
                </a:srgbClr>
              </a:gs>
              <a:gs pos="60000">
                <a:schemeClr val="accent2">
                  <a:alpha val="4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Tree>
    <p:extLst>
      <p:ext uri="{BB962C8B-B14F-4D97-AF65-F5344CB8AC3E}">
        <p14:creationId xmlns:p14="http://schemas.microsoft.com/office/powerpoint/2010/main" val="2019246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8874FEB0-E990-4B18-86F6-FE383BC4511A}"/>
              </a:ext>
            </a:extLst>
          </p:cNvPr>
          <p:cNvSpPr>
            <a:spLocks noGrp="1"/>
          </p:cNvSpPr>
          <p:nvPr>
            <p:ph type="pic" sz="quarter" idx="15"/>
          </p:nvPr>
        </p:nvSpPr>
        <p:spPr>
          <a:xfrm>
            <a:off x="5518042" y="1451178"/>
            <a:ext cx="3700461" cy="2079307"/>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1"/>
          </a:solidFill>
          <a:effectLst>
            <a:outerShdw blurRad="1270000" dist="762000" dir="5400000" sx="90000" sy="90000" algn="t" rotWithShape="0">
              <a:prstClr val="black">
                <a:alpha val="55000"/>
              </a:prstClr>
            </a:outerShdw>
          </a:effectLst>
        </p:spPr>
        <p:txBody>
          <a:bodyPr wrap="square">
            <a:noAutofit/>
          </a:bodyPr>
          <a:lstStyle>
            <a:lvl1pPr marL="0" indent="0" algn="ctr">
              <a:buNone/>
              <a:defRPr sz="1200">
                <a:solidFill>
                  <a:schemeClr val="bg1"/>
                </a:solidFill>
              </a:defRPr>
            </a:lvl1pPr>
          </a:lstStyle>
          <a:p>
            <a:endParaRPr lang="id-ID"/>
          </a:p>
        </p:txBody>
      </p:sp>
      <p:sp>
        <p:nvSpPr>
          <p:cNvPr id="6" name="Picture Placeholder 7">
            <a:extLst>
              <a:ext uri="{FF2B5EF4-FFF2-40B4-BE49-F238E27FC236}">
                <a16:creationId xmlns:a16="http://schemas.microsoft.com/office/drawing/2014/main" id="{55A8BF54-B815-4BB1-BC4B-1F4B5FAA7684}"/>
              </a:ext>
            </a:extLst>
          </p:cNvPr>
          <p:cNvSpPr>
            <a:spLocks noGrp="1"/>
          </p:cNvSpPr>
          <p:nvPr>
            <p:ph type="pic" sz="quarter" idx="16"/>
          </p:nvPr>
        </p:nvSpPr>
        <p:spPr>
          <a:xfrm>
            <a:off x="9683642" y="1451178"/>
            <a:ext cx="3700461" cy="2079307"/>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2"/>
          </a:solidFill>
          <a:effectLst>
            <a:outerShdw blurRad="1270000" dist="762000" dir="5400000" sx="90000" sy="90000" algn="t" rotWithShape="0">
              <a:prstClr val="black">
                <a:alpha val="55000"/>
              </a:prstClr>
            </a:outerShdw>
          </a:effectLst>
        </p:spPr>
        <p:txBody>
          <a:bodyPr wrap="square">
            <a:noAutofit/>
          </a:bodyPr>
          <a:lstStyle>
            <a:lvl1pPr marL="0" indent="0" algn="ctr">
              <a:buNone/>
              <a:defRPr sz="1200">
                <a:solidFill>
                  <a:schemeClr val="bg1"/>
                </a:solidFill>
              </a:defRPr>
            </a:lvl1pPr>
          </a:lstStyle>
          <a:p>
            <a:endParaRPr lang="id-ID"/>
          </a:p>
        </p:txBody>
      </p:sp>
      <p:sp>
        <p:nvSpPr>
          <p:cNvPr id="7" name="Picture Placeholder 8">
            <a:extLst>
              <a:ext uri="{FF2B5EF4-FFF2-40B4-BE49-F238E27FC236}">
                <a16:creationId xmlns:a16="http://schemas.microsoft.com/office/drawing/2014/main" id="{7E4B7A80-5B14-4F0A-8642-5A1F4A6E7641}"/>
              </a:ext>
            </a:extLst>
          </p:cNvPr>
          <p:cNvSpPr>
            <a:spLocks noGrp="1"/>
          </p:cNvSpPr>
          <p:nvPr>
            <p:ph type="pic" sz="quarter" idx="17"/>
          </p:nvPr>
        </p:nvSpPr>
        <p:spPr>
          <a:xfrm>
            <a:off x="7600842" y="3885446"/>
            <a:ext cx="3700461" cy="2079307"/>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3"/>
          </a:solidFill>
          <a:effectLst>
            <a:outerShdw blurRad="1270000" dist="762000" dir="5400000" sx="90000" sy="90000" algn="t" rotWithShape="0">
              <a:prstClr val="black">
                <a:alpha val="55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202218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2" presetClass="entr" presetSubtype="2" decel="100000" fill="hold" grpId="0" nodeType="withEffect">
                                  <p:stCondLst>
                                    <p:cond delay="125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1+#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125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par>
                                <p:cTn id="23" presetID="2" presetClass="entr" presetSubtype="2" decel="100000" fill="hold" grpId="0" nodeType="withEffect">
                                  <p:stCondLst>
                                    <p:cond delay="1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par>
                                <p:cTn id="27" presetID="53" presetClass="entr" presetSubtype="16" fill="hold" grpId="1" nodeType="withEffect">
                                  <p:stCondLst>
                                    <p:cond delay="150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9911A0C-F18B-48C0-B8B3-92120610B67B}"/>
              </a:ext>
            </a:extLst>
          </p:cNvPr>
          <p:cNvSpPr>
            <a:spLocks noGrp="1"/>
          </p:cNvSpPr>
          <p:nvPr>
            <p:ph type="pic" sz="quarter" idx="14"/>
          </p:nvPr>
        </p:nvSpPr>
        <p:spPr>
          <a:xfrm>
            <a:off x="0" y="0"/>
            <a:ext cx="12192001"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p:spPr>
        <p:txBody>
          <a:bodyPr wrap="square">
            <a:noAutofit/>
          </a:bodyPr>
          <a:lstStyle>
            <a:lvl1pPr marL="0" indent="0" algn="ctr">
              <a:buNone/>
              <a:defRPr sz="1200">
                <a:solidFill>
                  <a:schemeClr val="bg1"/>
                </a:solidFill>
              </a:defRPr>
            </a:lvl1pPr>
          </a:lstStyle>
          <a:p>
            <a:endParaRPr lang="id-ID"/>
          </a:p>
        </p:txBody>
      </p:sp>
      <p:sp>
        <p:nvSpPr>
          <p:cNvPr id="3" name="Picture Placeholder 6">
            <a:extLst>
              <a:ext uri="{FF2B5EF4-FFF2-40B4-BE49-F238E27FC236}">
                <a16:creationId xmlns:a16="http://schemas.microsoft.com/office/drawing/2014/main" id="{6709CCE6-28B2-4D69-BFFD-E825D6E319A0}"/>
              </a:ext>
            </a:extLst>
          </p:cNvPr>
          <p:cNvSpPr>
            <a:spLocks noGrp="1"/>
          </p:cNvSpPr>
          <p:nvPr>
            <p:ph type="pic" sz="quarter" idx="15"/>
          </p:nvPr>
        </p:nvSpPr>
        <p:spPr>
          <a:xfrm>
            <a:off x="4916200" y="1781176"/>
            <a:ext cx="2359600" cy="3295650"/>
          </a:xfrm>
          <a:custGeom>
            <a:avLst/>
            <a:gdLst>
              <a:gd name="connsiteX0" fmla="*/ 27552 w 2098380"/>
              <a:gd name="connsiteY0" fmla="*/ 0 h 2895600"/>
              <a:gd name="connsiteX1" fmla="*/ 2070828 w 2098380"/>
              <a:gd name="connsiteY1" fmla="*/ 0 h 2895600"/>
              <a:gd name="connsiteX2" fmla="*/ 2098380 w 2098380"/>
              <a:gd name="connsiteY2" fmla="*/ 27552 h 2895600"/>
              <a:gd name="connsiteX3" fmla="*/ 2098380 w 2098380"/>
              <a:gd name="connsiteY3" fmla="*/ 2868048 h 2895600"/>
              <a:gd name="connsiteX4" fmla="*/ 2070828 w 2098380"/>
              <a:gd name="connsiteY4" fmla="*/ 2895600 h 2895600"/>
              <a:gd name="connsiteX5" fmla="*/ 27552 w 2098380"/>
              <a:gd name="connsiteY5" fmla="*/ 2895600 h 2895600"/>
              <a:gd name="connsiteX6" fmla="*/ 0 w 2098380"/>
              <a:gd name="connsiteY6" fmla="*/ 2868048 h 2895600"/>
              <a:gd name="connsiteX7" fmla="*/ 0 w 2098380"/>
              <a:gd name="connsiteY7" fmla="*/ 27552 h 2895600"/>
              <a:gd name="connsiteX8" fmla="*/ 27552 w 209838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380" h="2895600">
                <a:moveTo>
                  <a:pt x="27552" y="0"/>
                </a:moveTo>
                <a:lnTo>
                  <a:pt x="2070828" y="0"/>
                </a:lnTo>
                <a:cubicBezTo>
                  <a:pt x="2086045" y="0"/>
                  <a:pt x="2098380" y="12335"/>
                  <a:pt x="2098380" y="27552"/>
                </a:cubicBezTo>
                <a:lnTo>
                  <a:pt x="2098380" y="2868048"/>
                </a:lnTo>
                <a:cubicBezTo>
                  <a:pt x="2098380" y="2883265"/>
                  <a:pt x="2086045" y="2895600"/>
                  <a:pt x="2070828" y="2895600"/>
                </a:cubicBezTo>
                <a:lnTo>
                  <a:pt x="27552" y="2895600"/>
                </a:lnTo>
                <a:cubicBezTo>
                  <a:pt x="12335" y="2895600"/>
                  <a:pt x="0" y="2883265"/>
                  <a:pt x="0" y="2868048"/>
                </a:cubicBezTo>
                <a:lnTo>
                  <a:pt x="0" y="27552"/>
                </a:lnTo>
                <a:cubicBezTo>
                  <a:pt x="0" y="12335"/>
                  <a:pt x="12335" y="0"/>
                  <a:pt x="27552" y="0"/>
                </a:cubicBezTo>
                <a:close/>
              </a:path>
            </a:pathLst>
          </a:custGeom>
          <a:solidFill>
            <a:schemeClr val="accent1"/>
          </a:solidFill>
          <a:effectLst>
            <a:outerShdw blurRad="1270000" dist="762000" dir="5400000" sx="90000" sy="90000" algn="t" rotWithShape="0">
              <a:prstClr val="black">
                <a:alpha val="4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314850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nodePh="1">
                                  <p:stCondLst>
                                    <p:cond delay="0"/>
                                  </p:stCondLst>
                                  <p:endCondLst>
                                    <p:cond evt="begin" delay="0">
                                      <p:tn val="5"/>
                                    </p:cond>
                                  </p:endCondLst>
                                  <p:childTnLst>
                                    <p:animScale>
                                      <p:cBhvr>
                                        <p:cTn id="6" dur="17000" fill="hold"/>
                                        <p:tgtEl>
                                          <p:spTgt spid="4"/>
                                        </p:tgtEl>
                                      </p:cBhvr>
                                      <p:by x="115000" y="115000"/>
                                    </p:animScale>
                                  </p:childTnLst>
                                </p:cTn>
                              </p:par>
                              <p:par>
                                <p:cTn id="7" presetID="2" presetClass="entr" presetSubtype="2" decel="100000" fill="hold" grpId="0" nodeType="withEffect">
                                  <p:stCondLst>
                                    <p:cond delay="75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1+#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53" presetClass="entr" presetSubtype="16" fill="hold" grpId="1" nodeType="withEffect">
                                  <p:stCondLst>
                                    <p:cond delay="75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B7DF44F-21E3-4997-BF95-AED398AD1D02}"/>
              </a:ext>
            </a:extLst>
          </p:cNvPr>
          <p:cNvSpPr/>
          <p:nvPr userDrawn="1"/>
        </p:nvSpPr>
        <p:spPr>
          <a:xfrm>
            <a:off x="2979638" y="530348"/>
            <a:ext cx="6232724" cy="6232724"/>
          </a:xfrm>
          <a:prstGeom prst="ellipse">
            <a:avLst/>
          </a:prstGeom>
          <a:gradFill flip="none" rotWithShape="1">
            <a:gsLst>
              <a:gs pos="0">
                <a:schemeClr val="accent1">
                  <a:alpha val="8000"/>
                </a:schemeClr>
              </a:gs>
              <a:gs pos="99000">
                <a:schemeClr val="accent2">
                  <a:alpha val="0"/>
                </a:schemeClr>
              </a:gs>
            </a:gsLst>
            <a:lin ang="7200000" scaled="0"/>
            <a:tileRect/>
          </a:gradFill>
          <a:ln>
            <a:noFill/>
          </a:ln>
          <a:effectLst>
            <a:outerShdw blurRad="889000" dist="254000" dir="5400000" sx="80000" sy="8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1400">
              <a:latin typeface="Poppins Light" panose="02000000000000000000" pitchFamily="2" charset="0"/>
              <a:cs typeface="Poppins Light" panose="02000000000000000000" pitchFamily="2" charset="0"/>
            </a:endParaRPr>
          </a:p>
        </p:txBody>
      </p:sp>
      <p:sp>
        <p:nvSpPr>
          <p:cNvPr id="3" name="Oval 2">
            <a:extLst>
              <a:ext uri="{FF2B5EF4-FFF2-40B4-BE49-F238E27FC236}">
                <a16:creationId xmlns:a16="http://schemas.microsoft.com/office/drawing/2014/main" id="{7FF1C564-FBD7-4FAC-B141-A47584323708}"/>
              </a:ext>
            </a:extLst>
          </p:cNvPr>
          <p:cNvSpPr/>
          <p:nvPr userDrawn="1"/>
        </p:nvSpPr>
        <p:spPr>
          <a:xfrm>
            <a:off x="3918396" y="1469106"/>
            <a:ext cx="4355208" cy="4355208"/>
          </a:xfrm>
          <a:prstGeom prst="ellipse">
            <a:avLst/>
          </a:prstGeom>
          <a:gradFill flip="none" rotWithShape="1">
            <a:gsLst>
              <a:gs pos="0">
                <a:schemeClr val="accent1">
                  <a:alpha val="25000"/>
                </a:schemeClr>
              </a:gs>
              <a:gs pos="99000">
                <a:schemeClr val="accent2">
                  <a:alpha val="0"/>
                </a:schemeClr>
              </a:gs>
            </a:gsLst>
            <a:lin ang="2700000" scaled="1"/>
            <a:tileRect/>
          </a:gradFill>
          <a:ln>
            <a:noFill/>
          </a:ln>
          <a:effectLst>
            <a:outerShdw blurRad="889000" dist="254000" dir="5400000" sx="80000" sy="8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1400">
              <a:latin typeface="Poppins Light" panose="02000000000000000000" pitchFamily="2" charset="0"/>
              <a:cs typeface="Poppins Light" panose="02000000000000000000" pitchFamily="2" charset="0"/>
            </a:endParaRPr>
          </a:p>
        </p:txBody>
      </p:sp>
    </p:spTree>
    <p:extLst>
      <p:ext uri="{BB962C8B-B14F-4D97-AF65-F5344CB8AC3E}">
        <p14:creationId xmlns:p14="http://schemas.microsoft.com/office/powerpoint/2010/main" val="2205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repeatCount="indefinite" autoRev="1" fill="hold" grpId="1" nodeType="withEffect">
                                  <p:stCondLst>
                                    <p:cond delay="0"/>
                                  </p:stCondLst>
                                  <p:childTnLst>
                                    <p:animScale>
                                      <p:cBhvr>
                                        <p:cTn id="9" dur="1000" fill="hold"/>
                                        <p:tgtEl>
                                          <p:spTgt spid="3"/>
                                        </p:tgtEl>
                                      </p:cBhvr>
                                      <p:by x="107000" y="107000"/>
                                    </p:animScale>
                                  </p:childTnLst>
                                </p:cTn>
                              </p:par>
                              <p:par>
                                <p:cTn id="10" presetID="23" presetClass="entr" presetSubtype="16" repeatCount="indefinite"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0" fill="hold"/>
                                        <p:tgtEl>
                                          <p:spTgt spid="2"/>
                                        </p:tgtEl>
                                        <p:attrNameLst>
                                          <p:attrName>ppt_w</p:attrName>
                                        </p:attrNameLst>
                                      </p:cBhvr>
                                      <p:tavLst>
                                        <p:tav tm="0">
                                          <p:val>
                                            <p:fltVal val="0"/>
                                          </p:val>
                                        </p:tav>
                                        <p:tav tm="100000">
                                          <p:val>
                                            <p:strVal val="#ppt_w"/>
                                          </p:val>
                                        </p:tav>
                                      </p:tavLst>
                                    </p:anim>
                                    <p:anim calcmode="lin" valueType="num">
                                      <p:cBhvr>
                                        <p:cTn id="13" dur="1500" fill="hold"/>
                                        <p:tgtEl>
                                          <p:spTgt spid="2"/>
                                        </p:tgtEl>
                                        <p:attrNameLst>
                                          <p:attrName>ppt_h</p:attrName>
                                        </p:attrNameLst>
                                      </p:cBhvr>
                                      <p:tavLst>
                                        <p:tav tm="0">
                                          <p:val>
                                            <p:fltVal val="0"/>
                                          </p:val>
                                        </p:tav>
                                        <p:tav tm="100000">
                                          <p:val>
                                            <p:strVal val="#ppt_h"/>
                                          </p:val>
                                        </p:tav>
                                      </p:tavLst>
                                    </p:anim>
                                  </p:childTnLst>
                                </p:cTn>
                              </p:par>
                              <p:par>
                                <p:cTn id="14" presetID="6" presetClass="emph" presetSubtype="0" repeatCount="indefinite" decel="40000" fill="hold" grpId="1" nodeType="withEffect">
                                  <p:stCondLst>
                                    <p:cond delay="0"/>
                                  </p:stCondLst>
                                  <p:childTnLst>
                                    <p:animScale>
                                      <p:cBhvr>
                                        <p:cTn id="15" dur="1500" fill="hold"/>
                                        <p:tgtEl>
                                          <p:spTgt spid="2"/>
                                        </p:tgtEl>
                                      </p:cBhvr>
                                      <p:by x="130000" y="130000"/>
                                    </p:animScale>
                                  </p:childTnLst>
                                </p:cTn>
                              </p:par>
                              <p:par>
                                <p:cTn id="16" presetID="10" presetClass="exit" presetSubtype="0" repeatCount="indefinite" fill="hold" grpId="2" nodeType="withEffect">
                                  <p:stCondLst>
                                    <p:cond delay="0"/>
                                  </p:stCondLst>
                                  <p:childTnLst>
                                    <p:animEffect transition="out" filter="fade">
                                      <p:cBhvr>
                                        <p:cTn id="17" dur="1500"/>
                                        <p:tgtEl>
                                          <p:spTgt spid="2"/>
                                        </p:tgtEl>
                                      </p:cBhvr>
                                    </p:animEffect>
                                    <p:set>
                                      <p:cBhvr>
                                        <p:cTn id="18"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5228EE7-DF2A-4D01-8082-5882A48971D1}"/>
              </a:ext>
            </a:extLst>
          </p:cNvPr>
          <p:cNvSpPr>
            <a:spLocks noGrp="1"/>
          </p:cNvSpPr>
          <p:nvPr>
            <p:ph type="pic" sz="quarter" idx="15"/>
          </p:nvPr>
        </p:nvSpPr>
        <p:spPr>
          <a:xfrm>
            <a:off x="6556601" y="562163"/>
            <a:ext cx="3823726" cy="6295837"/>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a:outerShdw blurRad="1270000" dist="1460500" dir="10800000" sx="90000" sy="90000" algn="r" rotWithShape="0">
              <a:prstClr val="black">
                <a:alpha val="30000"/>
              </a:prstClr>
            </a:outerShdw>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15134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5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787DED1D-FE12-41CF-91A1-5C00FF5C6240}"/>
              </a:ext>
            </a:extLst>
          </p:cNvPr>
          <p:cNvSpPr>
            <a:spLocks noGrp="1"/>
          </p:cNvSpPr>
          <p:nvPr>
            <p:ph type="pic" sz="quarter" idx="16"/>
          </p:nvPr>
        </p:nvSpPr>
        <p:spPr>
          <a:xfrm>
            <a:off x="6048166" y="1536600"/>
            <a:ext cx="428990" cy="428990"/>
          </a:xfrm>
          <a:custGeom>
            <a:avLst/>
            <a:gdLst>
              <a:gd name="connsiteX0" fmla="*/ 2609850 w 5219700"/>
              <a:gd name="connsiteY0" fmla="*/ 0 h 5219700"/>
              <a:gd name="connsiteX1" fmla="*/ 5219700 w 5219700"/>
              <a:gd name="connsiteY1" fmla="*/ 2609850 h 5219700"/>
              <a:gd name="connsiteX2" fmla="*/ 2609850 w 5219700"/>
              <a:gd name="connsiteY2" fmla="*/ 5219700 h 5219700"/>
              <a:gd name="connsiteX3" fmla="*/ 0 w 5219700"/>
              <a:gd name="connsiteY3" fmla="*/ 2609850 h 5219700"/>
              <a:gd name="connsiteX4" fmla="*/ 2609850 w 5219700"/>
              <a:gd name="connsiteY4" fmla="*/ 0 h 52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00" h="5219700">
                <a:moveTo>
                  <a:pt x="2609850" y="0"/>
                </a:moveTo>
                <a:cubicBezTo>
                  <a:pt x="4051230" y="0"/>
                  <a:pt x="5219700" y="1168470"/>
                  <a:pt x="5219700" y="2609850"/>
                </a:cubicBezTo>
                <a:cubicBezTo>
                  <a:pt x="5219700" y="4051230"/>
                  <a:pt x="4051230" y="5219700"/>
                  <a:pt x="2609850" y="5219700"/>
                </a:cubicBezTo>
                <a:cubicBezTo>
                  <a:pt x="1168470" y="5219700"/>
                  <a:pt x="0" y="4051230"/>
                  <a:pt x="0" y="2609850"/>
                </a:cubicBezTo>
                <a:cubicBezTo>
                  <a:pt x="0" y="1168470"/>
                  <a:pt x="1168470" y="0"/>
                  <a:pt x="2609850" y="0"/>
                </a:cubicBezTo>
                <a:close/>
              </a:path>
            </a:pathLst>
          </a:custGeom>
          <a:noFill/>
          <a:effectLst>
            <a:outerShdw blurRad="1270000" dist="533400" dir="8100000" sx="70000" sy="70000" algn="tr" rotWithShape="0">
              <a:schemeClr val="tx1">
                <a:lumMod val="95000"/>
                <a:lumOff val="5000"/>
                <a:alpha val="40000"/>
              </a:schemeClr>
            </a:outerShdw>
          </a:effectLst>
        </p:spPr>
        <p:txBody>
          <a:bodyPr wrap="square">
            <a:noAutofit/>
          </a:bodyPr>
          <a:lstStyle>
            <a:lvl1pPr marL="0" indent="0" algn="ctr">
              <a:buNone/>
              <a:defRPr sz="500">
                <a:solidFill>
                  <a:schemeClr val="bg1"/>
                </a:solidFill>
              </a:defRPr>
            </a:lvl1pPr>
          </a:lstStyle>
          <a:p>
            <a:endParaRPr lang="id-ID" dirty="0"/>
          </a:p>
        </p:txBody>
      </p:sp>
      <p:sp>
        <p:nvSpPr>
          <p:cNvPr id="9" name="Picture Placeholder 11">
            <a:extLst>
              <a:ext uri="{FF2B5EF4-FFF2-40B4-BE49-F238E27FC236}">
                <a16:creationId xmlns:a16="http://schemas.microsoft.com/office/drawing/2014/main" id="{70F27E69-266D-41E9-8726-1A47151F529B}"/>
              </a:ext>
            </a:extLst>
          </p:cNvPr>
          <p:cNvSpPr>
            <a:spLocks noGrp="1"/>
          </p:cNvSpPr>
          <p:nvPr>
            <p:ph type="pic" sz="quarter" idx="17"/>
          </p:nvPr>
        </p:nvSpPr>
        <p:spPr>
          <a:xfrm>
            <a:off x="6048166" y="2248401"/>
            <a:ext cx="428990" cy="428990"/>
          </a:xfrm>
          <a:custGeom>
            <a:avLst/>
            <a:gdLst>
              <a:gd name="connsiteX0" fmla="*/ 2609850 w 5219700"/>
              <a:gd name="connsiteY0" fmla="*/ 0 h 5219700"/>
              <a:gd name="connsiteX1" fmla="*/ 5219700 w 5219700"/>
              <a:gd name="connsiteY1" fmla="*/ 2609850 h 5219700"/>
              <a:gd name="connsiteX2" fmla="*/ 2609850 w 5219700"/>
              <a:gd name="connsiteY2" fmla="*/ 5219700 h 5219700"/>
              <a:gd name="connsiteX3" fmla="*/ 0 w 5219700"/>
              <a:gd name="connsiteY3" fmla="*/ 2609850 h 5219700"/>
              <a:gd name="connsiteX4" fmla="*/ 2609850 w 5219700"/>
              <a:gd name="connsiteY4" fmla="*/ 0 h 52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00" h="5219700">
                <a:moveTo>
                  <a:pt x="2609850" y="0"/>
                </a:moveTo>
                <a:cubicBezTo>
                  <a:pt x="4051230" y="0"/>
                  <a:pt x="5219700" y="1168470"/>
                  <a:pt x="5219700" y="2609850"/>
                </a:cubicBezTo>
                <a:cubicBezTo>
                  <a:pt x="5219700" y="4051230"/>
                  <a:pt x="4051230" y="5219700"/>
                  <a:pt x="2609850" y="5219700"/>
                </a:cubicBezTo>
                <a:cubicBezTo>
                  <a:pt x="1168470" y="5219700"/>
                  <a:pt x="0" y="4051230"/>
                  <a:pt x="0" y="2609850"/>
                </a:cubicBezTo>
                <a:cubicBezTo>
                  <a:pt x="0" y="1168470"/>
                  <a:pt x="1168470" y="0"/>
                  <a:pt x="2609850" y="0"/>
                </a:cubicBezTo>
                <a:close/>
              </a:path>
            </a:pathLst>
          </a:custGeom>
          <a:noFill/>
          <a:effectLst>
            <a:outerShdw blurRad="1270000" dist="533400" dir="8100000" sx="70000" sy="70000" algn="tr" rotWithShape="0">
              <a:schemeClr val="tx1">
                <a:lumMod val="95000"/>
                <a:lumOff val="5000"/>
                <a:alpha val="40000"/>
              </a:schemeClr>
            </a:outerShdw>
          </a:effectLst>
        </p:spPr>
        <p:txBody>
          <a:bodyPr wrap="square">
            <a:noAutofit/>
          </a:bodyPr>
          <a:lstStyle>
            <a:lvl1pPr marL="0" indent="0" algn="ctr">
              <a:buNone/>
              <a:defRPr sz="500">
                <a:solidFill>
                  <a:schemeClr val="bg1"/>
                </a:solidFill>
              </a:defRPr>
            </a:lvl1pPr>
          </a:lstStyle>
          <a:p>
            <a:endParaRPr lang="id-ID" dirty="0"/>
          </a:p>
        </p:txBody>
      </p:sp>
      <p:sp>
        <p:nvSpPr>
          <p:cNvPr id="10" name="Picture Placeholder 11">
            <a:extLst>
              <a:ext uri="{FF2B5EF4-FFF2-40B4-BE49-F238E27FC236}">
                <a16:creationId xmlns:a16="http://schemas.microsoft.com/office/drawing/2014/main" id="{DC34E5E5-88F2-4BFD-B3C5-4075C39E0524}"/>
              </a:ext>
            </a:extLst>
          </p:cNvPr>
          <p:cNvSpPr>
            <a:spLocks noGrp="1"/>
          </p:cNvSpPr>
          <p:nvPr>
            <p:ph type="pic" sz="quarter" idx="18"/>
          </p:nvPr>
        </p:nvSpPr>
        <p:spPr>
          <a:xfrm>
            <a:off x="6048166" y="2960202"/>
            <a:ext cx="428990" cy="428990"/>
          </a:xfrm>
          <a:custGeom>
            <a:avLst/>
            <a:gdLst>
              <a:gd name="connsiteX0" fmla="*/ 2609850 w 5219700"/>
              <a:gd name="connsiteY0" fmla="*/ 0 h 5219700"/>
              <a:gd name="connsiteX1" fmla="*/ 5219700 w 5219700"/>
              <a:gd name="connsiteY1" fmla="*/ 2609850 h 5219700"/>
              <a:gd name="connsiteX2" fmla="*/ 2609850 w 5219700"/>
              <a:gd name="connsiteY2" fmla="*/ 5219700 h 5219700"/>
              <a:gd name="connsiteX3" fmla="*/ 0 w 5219700"/>
              <a:gd name="connsiteY3" fmla="*/ 2609850 h 5219700"/>
              <a:gd name="connsiteX4" fmla="*/ 2609850 w 5219700"/>
              <a:gd name="connsiteY4" fmla="*/ 0 h 52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00" h="5219700">
                <a:moveTo>
                  <a:pt x="2609850" y="0"/>
                </a:moveTo>
                <a:cubicBezTo>
                  <a:pt x="4051230" y="0"/>
                  <a:pt x="5219700" y="1168470"/>
                  <a:pt x="5219700" y="2609850"/>
                </a:cubicBezTo>
                <a:cubicBezTo>
                  <a:pt x="5219700" y="4051230"/>
                  <a:pt x="4051230" y="5219700"/>
                  <a:pt x="2609850" y="5219700"/>
                </a:cubicBezTo>
                <a:cubicBezTo>
                  <a:pt x="1168470" y="5219700"/>
                  <a:pt x="0" y="4051230"/>
                  <a:pt x="0" y="2609850"/>
                </a:cubicBezTo>
                <a:cubicBezTo>
                  <a:pt x="0" y="1168470"/>
                  <a:pt x="1168470" y="0"/>
                  <a:pt x="2609850" y="0"/>
                </a:cubicBezTo>
                <a:close/>
              </a:path>
            </a:pathLst>
          </a:custGeom>
          <a:noFill/>
          <a:effectLst>
            <a:outerShdw blurRad="1270000" dist="533400" dir="8100000" sx="70000" sy="70000" algn="tr" rotWithShape="0">
              <a:schemeClr val="tx1">
                <a:lumMod val="95000"/>
                <a:lumOff val="5000"/>
                <a:alpha val="40000"/>
              </a:schemeClr>
            </a:outerShdw>
          </a:effectLst>
        </p:spPr>
        <p:txBody>
          <a:bodyPr wrap="square">
            <a:noAutofit/>
          </a:bodyPr>
          <a:lstStyle>
            <a:lvl1pPr marL="0" indent="0" algn="ctr">
              <a:buNone/>
              <a:defRPr sz="500">
                <a:solidFill>
                  <a:schemeClr val="bg1"/>
                </a:solidFill>
              </a:defRPr>
            </a:lvl1pPr>
          </a:lstStyle>
          <a:p>
            <a:endParaRPr lang="id-ID" dirty="0"/>
          </a:p>
        </p:txBody>
      </p:sp>
      <p:sp>
        <p:nvSpPr>
          <p:cNvPr id="11" name="Picture Placeholder 11">
            <a:extLst>
              <a:ext uri="{FF2B5EF4-FFF2-40B4-BE49-F238E27FC236}">
                <a16:creationId xmlns:a16="http://schemas.microsoft.com/office/drawing/2014/main" id="{2580A6E7-74EE-4867-9153-147AEAFBD474}"/>
              </a:ext>
            </a:extLst>
          </p:cNvPr>
          <p:cNvSpPr>
            <a:spLocks noGrp="1"/>
          </p:cNvSpPr>
          <p:nvPr>
            <p:ph type="pic" sz="quarter" idx="19"/>
          </p:nvPr>
        </p:nvSpPr>
        <p:spPr>
          <a:xfrm>
            <a:off x="6048166" y="3672003"/>
            <a:ext cx="428990" cy="428990"/>
          </a:xfrm>
          <a:custGeom>
            <a:avLst/>
            <a:gdLst>
              <a:gd name="connsiteX0" fmla="*/ 2609850 w 5219700"/>
              <a:gd name="connsiteY0" fmla="*/ 0 h 5219700"/>
              <a:gd name="connsiteX1" fmla="*/ 5219700 w 5219700"/>
              <a:gd name="connsiteY1" fmla="*/ 2609850 h 5219700"/>
              <a:gd name="connsiteX2" fmla="*/ 2609850 w 5219700"/>
              <a:gd name="connsiteY2" fmla="*/ 5219700 h 5219700"/>
              <a:gd name="connsiteX3" fmla="*/ 0 w 5219700"/>
              <a:gd name="connsiteY3" fmla="*/ 2609850 h 5219700"/>
              <a:gd name="connsiteX4" fmla="*/ 2609850 w 5219700"/>
              <a:gd name="connsiteY4" fmla="*/ 0 h 52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00" h="5219700">
                <a:moveTo>
                  <a:pt x="2609850" y="0"/>
                </a:moveTo>
                <a:cubicBezTo>
                  <a:pt x="4051230" y="0"/>
                  <a:pt x="5219700" y="1168470"/>
                  <a:pt x="5219700" y="2609850"/>
                </a:cubicBezTo>
                <a:cubicBezTo>
                  <a:pt x="5219700" y="4051230"/>
                  <a:pt x="4051230" y="5219700"/>
                  <a:pt x="2609850" y="5219700"/>
                </a:cubicBezTo>
                <a:cubicBezTo>
                  <a:pt x="1168470" y="5219700"/>
                  <a:pt x="0" y="4051230"/>
                  <a:pt x="0" y="2609850"/>
                </a:cubicBezTo>
                <a:cubicBezTo>
                  <a:pt x="0" y="1168470"/>
                  <a:pt x="1168470" y="0"/>
                  <a:pt x="2609850" y="0"/>
                </a:cubicBezTo>
                <a:close/>
              </a:path>
            </a:pathLst>
          </a:custGeom>
          <a:noFill/>
          <a:effectLst>
            <a:outerShdw blurRad="1270000" dist="533400" dir="8100000" sx="70000" sy="70000" algn="tr" rotWithShape="0">
              <a:schemeClr val="tx1">
                <a:lumMod val="95000"/>
                <a:lumOff val="5000"/>
                <a:alpha val="40000"/>
              </a:schemeClr>
            </a:outerShdw>
          </a:effectLst>
        </p:spPr>
        <p:txBody>
          <a:bodyPr wrap="square">
            <a:noAutofit/>
          </a:bodyPr>
          <a:lstStyle>
            <a:lvl1pPr marL="0" indent="0" algn="ctr">
              <a:buNone/>
              <a:defRPr sz="500">
                <a:solidFill>
                  <a:schemeClr val="bg1"/>
                </a:solidFill>
              </a:defRPr>
            </a:lvl1pPr>
          </a:lstStyle>
          <a:p>
            <a:endParaRPr lang="id-ID" dirty="0"/>
          </a:p>
        </p:txBody>
      </p:sp>
      <p:sp>
        <p:nvSpPr>
          <p:cNvPr id="12" name="Picture Placeholder 11">
            <a:extLst>
              <a:ext uri="{FF2B5EF4-FFF2-40B4-BE49-F238E27FC236}">
                <a16:creationId xmlns:a16="http://schemas.microsoft.com/office/drawing/2014/main" id="{69CB21CE-293F-4514-953D-43E8A0A2DA53}"/>
              </a:ext>
            </a:extLst>
          </p:cNvPr>
          <p:cNvSpPr>
            <a:spLocks noGrp="1"/>
          </p:cNvSpPr>
          <p:nvPr>
            <p:ph type="pic" sz="quarter" idx="20"/>
          </p:nvPr>
        </p:nvSpPr>
        <p:spPr>
          <a:xfrm>
            <a:off x="6048166" y="4383804"/>
            <a:ext cx="428990" cy="428990"/>
          </a:xfrm>
          <a:custGeom>
            <a:avLst/>
            <a:gdLst>
              <a:gd name="connsiteX0" fmla="*/ 2609850 w 5219700"/>
              <a:gd name="connsiteY0" fmla="*/ 0 h 5219700"/>
              <a:gd name="connsiteX1" fmla="*/ 5219700 w 5219700"/>
              <a:gd name="connsiteY1" fmla="*/ 2609850 h 5219700"/>
              <a:gd name="connsiteX2" fmla="*/ 2609850 w 5219700"/>
              <a:gd name="connsiteY2" fmla="*/ 5219700 h 5219700"/>
              <a:gd name="connsiteX3" fmla="*/ 0 w 5219700"/>
              <a:gd name="connsiteY3" fmla="*/ 2609850 h 5219700"/>
              <a:gd name="connsiteX4" fmla="*/ 2609850 w 5219700"/>
              <a:gd name="connsiteY4" fmla="*/ 0 h 52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00" h="5219700">
                <a:moveTo>
                  <a:pt x="2609850" y="0"/>
                </a:moveTo>
                <a:cubicBezTo>
                  <a:pt x="4051230" y="0"/>
                  <a:pt x="5219700" y="1168470"/>
                  <a:pt x="5219700" y="2609850"/>
                </a:cubicBezTo>
                <a:cubicBezTo>
                  <a:pt x="5219700" y="4051230"/>
                  <a:pt x="4051230" y="5219700"/>
                  <a:pt x="2609850" y="5219700"/>
                </a:cubicBezTo>
                <a:cubicBezTo>
                  <a:pt x="1168470" y="5219700"/>
                  <a:pt x="0" y="4051230"/>
                  <a:pt x="0" y="2609850"/>
                </a:cubicBezTo>
                <a:cubicBezTo>
                  <a:pt x="0" y="1168470"/>
                  <a:pt x="1168470" y="0"/>
                  <a:pt x="2609850" y="0"/>
                </a:cubicBezTo>
                <a:close/>
              </a:path>
            </a:pathLst>
          </a:custGeom>
          <a:noFill/>
          <a:effectLst>
            <a:outerShdw blurRad="1270000" dist="533400" dir="8100000" sx="70000" sy="70000" algn="tr" rotWithShape="0">
              <a:schemeClr val="tx1">
                <a:lumMod val="95000"/>
                <a:lumOff val="5000"/>
                <a:alpha val="40000"/>
              </a:schemeClr>
            </a:outerShdw>
          </a:effectLst>
        </p:spPr>
        <p:txBody>
          <a:bodyPr wrap="square">
            <a:noAutofit/>
          </a:bodyPr>
          <a:lstStyle>
            <a:lvl1pPr marL="0" indent="0" algn="ctr">
              <a:buNone/>
              <a:defRPr sz="500">
                <a:solidFill>
                  <a:schemeClr val="bg1"/>
                </a:solidFill>
              </a:defRPr>
            </a:lvl1pPr>
          </a:lstStyle>
          <a:p>
            <a:endParaRPr lang="id-ID" dirty="0"/>
          </a:p>
        </p:txBody>
      </p:sp>
      <p:sp>
        <p:nvSpPr>
          <p:cNvPr id="13" name="Picture Placeholder 11">
            <a:extLst>
              <a:ext uri="{FF2B5EF4-FFF2-40B4-BE49-F238E27FC236}">
                <a16:creationId xmlns:a16="http://schemas.microsoft.com/office/drawing/2014/main" id="{24EC5BFD-D938-466A-BCFA-F91E90AD29F6}"/>
              </a:ext>
            </a:extLst>
          </p:cNvPr>
          <p:cNvSpPr>
            <a:spLocks noGrp="1"/>
          </p:cNvSpPr>
          <p:nvPr>
            <p:ph type="pic" sz="quarter" idx="21"/>
          </p:nvPr>
        </p:nvSpPr>
        <p:spPr>
          <a:xfrm>
            <a:off x="6048166" y="5095605"/>
            <a:ext cx="428990" cy="428990"/>
          </a:xfrm>
          <a:custGeom>
            <a:avLst/>
            <a:gdLst>
              <a:gd name="connsiteX0" fmla="*/ 2609850 w 5219700"/>
              <a:gd name="connsiteY0" fmla="*/ 0 h 5219700"/>
              <a:gd name="connsiteX1" fmla="*/ 5219700 w 5219700"/>
              <a:gd name="connsiteY1" fmla="*/ 2609850 h 5219700"/>
              <a:gd name="connsiteX2" fmla="*/ 2609850 w 5219700"/>
              <a:gd name="connsiteY2" fmla="*/ 5219700 h 5219700"/>
              <a:gd name="connsiteX3" fmla="*/ 0 w 5219700"/>
              <a:gd name="connsiteY3" fmla="*/ 2609850 h 5219700"/>
              <a:gd name="connsiteX4" fmla="*/ 2609850 w 5219700"/>
              <a:gd name="connsiteY4" fmla="*/ 0 h 52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700" h="5219700">
                <a:moveTo>
                  <a:pt x="2609850" y="0"/>
                </a:moveTo>
                <a:cubicBezTo>
                  <a:pt x="4051230" y="0"/>
                  <a:pt x="5219700" y="1168470"/>
                  <a:pt x="5219700" y="2609850"/>
                </a:cubicBezTo>
                <a:cubicBezTo>
                  <a:pt x="5219700" y="4051230"/>
                  <a:pt x="4051230" y="5219700"/>
                  <a:pt x="2609850" y="5219700"/>
                </a:cubicBezTo>
                <a:cubicBezTo>
                  <a:pt x="1168470" y="5219700"/>
                  <a:pt x="0" y="4051230"/>
                  <a:pt x="0" y="2609850"/>
                </a:cubicBezTo>
                <a:cubicBezTo>
                  <a:pt x="0" y="1168470"/>
                  <a:pt x="1168470" y="0"/>
                  <a:pt x="2609850" y="0"/>
                </a:cubicBezTo>
                <a:close/>
              </a:path>
            </a:pathLst>
          </a:custGeom>
          <a:noFill/>
          <a:effectLst>
            <a:outerShdw blurRad="1270000" dist="533400" dir="8100000" sx="70000" sy="70000" algn="tr" rotWithShape="0">
              <a:schemeClr val="tx1">
                <a:lumMod val="95000"/>
                <a:lumOff val="5000"/>
                <a:alpha val="40000"/>
              </a:schemeClr>
            </a:outerShdw>
          </a:effectLst>
        </p:spPr>
        <p:txBody>
          <a:bodyPr wrap="square">
            <a:noAutofit/>
          </a:bodyPr>
          <a:lstStyle>
            <a:lvl1pPr marL="0" indent="0" algn="ctr">
              <a:buNone/>
              <a:defRPr sz="500">
                <a:solidFill>
                  <a:schemeClr val="bg1"/>
                </a:solidFill>
              </a:defRPr>
            </a:lvl1pPr>
          </a:lstStyle>
          <a:p>
            <a:endParaRPr lang="id-ID" dirty="0"/>
          </a:p>
        </p:txBody>
      </p:sp>
    </p:spTree>
    <p:extLst>
      <p:ext uri="{BB962C8B-B14F-4D97-AF65-F5344CB8AC3E}">
        <p14:creationId xmlns:p14="http://schemas.microsoft.com/office/powerpoint/2010/main" val="1265017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ED56C36-684C-4EC7-939C-B294FD72A9CB}"/>
              </a:ext>
            </a:extLst>
          </p:cNvPr>
          <p:cNvSpPr/>
          <p:nvPr userDrawn="1"/>
        </p:nvSpPr>
        <p:spPr>
          <a:xfrm>
            <a:off x="0" y="1"/>
            <a:ext cx="11117943" cy="6860822"/>
          </a:xfrm>
          <a:custGeom>
            <a:avLst/>
            <a:gdLst>
              <a:gd name="connsiteX0" fmla="*/ 0 w 11117943"/>
              <a:gd name="connsiteY0" fmla="*/ 0 h 6860822"/>
              <a:gd name="connsiteX1" fmla="*/ 867650 w 11117943"/>
              <a:gd name="connsiteY1" fmla="*/ 0 h 6860822"/>
              <a:gd name="connsiteX2" fmla="*/ 929499 w 11117943"/>
              <a:gd name="connsiteY2" fmla="*/ 131558 h 6860822"/>
              <a:gd name="connsiteX3" fmla="*/ 7318324 w 11117943"/>
              <a:gd name="connsiteY3" fmla="*/ 3047132 h 6860822"/>
              <a:gd name="connsiteX4" fmla="*/ 11117943 w 11117943"/>
              <a:gd name="connsiteY4" fmla="*/ 6860822 h 6860822"/>
              <a:gd name="connsiteX5" fmla="*/ 0 w 11117943"/>
              <a:gd name="connsiteY5" fmla="*/ 6860822 h 6860822"/>
              <a:gd name="connsiteX0" fmla="*/ 0 w 11117943"/>
              <a:gd name="connsiteY0" fmla="*/ 0 h 6860822"/>
              <a:gd name="connsiteX1" fmla="*/ 929499 w 11117943"/>
              <a:gd name="connsiteY1" fmla="*/ 131558 h 6860822"/>
              <a:gd name="connsiteX2" fmla="*/ 7318324 w 11117943"/>
              <a:gd name="connsiteY2" fmla="*/ 3047132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1814871 w 11117943"/>
              <a:gd name="connsiteY1" fmla="*/ 29958 h 6860822"/>
              <a:gd name="connsiteX2" fmla="*/ 7318324 w 11117943"/>
              <a:gd name="connsiteY2" fmla="*/ 3047132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1814871 w 11117943"/>
              <a:gd name="connsiteY1" fmla="*/ 29958 h 6860822"/>
              <a:gd name="connsiteX2" fmla="*/ 7318324 w 11117943"/>
              <a:gd name="connsiteY2" fmla="*/ 3047132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2903443 w 11117943"/>
              <a:gd name="connsiteY1" fmla="*/ 15444 h 6860822"/>
              <a:gd name="connsiteX2" fmla="*/ 7318324 w 11117943"/>
              <a:gd name="connsiteY2" fmla="*/ 3047132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2903443 w 11117943"/>
              <a:gd name="connsiteY1" fmla="*/ 15444 h 6860822"/>
              <a:gd name="connsiteX2" fmla="*/ 7318324 w 11117943"/>
              <a:gd name="connsiteY2" fmla="*/ 3047132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2903443 w 11117943"/>
              <a:gd name="connsiteY1" fmla="*/ 15444 h 6860822"/>
              <a:gd name="connsiteX2" fmla="*/ 7318324 w 11117943"/>
              <a:gd name="connsiteY2" fmla="*/ 3047132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2903443 w 11117943"/>
              <a:gd name="connsiteY1" fmla="*/ 15444 h 6860822"/>
              <a:gd name="connsiteX2" fmla="*/ 7492495 w 11117943"/>
              <a:gd name="connsiteY2" fmla="*/ 3380960 h 6860822"/>
              <a:gd name="connsiteX3" fmla="*/ 11117943 w 11117943"/>
              <a:gd name="connsiteY3" fmla="*/ 6860822 h 6860822"/>
              <a:gd name="connsiteX4" fmla="*/ 0 w 11117943"/>
              <a:gd name="connsiteY4" fmla="*/ 6860822 h 6860822"/>
              <a:gd name="connsiteX5" fmla="*/ 0 w 11117943"/>
              <a:gd name="connsiteY5" fmla="*/ 0 h 6860822"/>
              <a:gd name="connsiteX0" fmla="*/ 0 w 11117943"/>
              <a:gd name="connsiteY0" fmla="*/ 0 h 6860822"/>
              <a:gd name="connsiteX1" fmla="*/ 2903443 w 11117943"/>
              <a:gd name="connsiteY1" fmla="*/ 15444 h 6860822"/>
              <a:gd name="connsiteX2" fmla="*/ 7492495 w 11117943"/>
              <a:gd name="connsiteY2" fmla="*/ 3380960 h 6860822"/>
              <a:gd name="connsiteX3" fmla="*/ 11117943 w 11117943"/>
              <a:gd name="connsiteY3" fmla="*/ 6860822 h 6860822"/>
              <a:gd name="connsiteX4" fmla="*/ 0 w 11117943"/>
              <a:gd name="connsiteY4" fmla="*/ 6860822 h 6860822"/>
              <a:gd name="connsiteX5" fmla="*/ 0 w 11117943"/>
              <a:gd name="connsiteY5" fmla="*/ 0 h 68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7943" h="6860822">
                <a:moveTo>
                  <a:pt x="0" y="0"/>
                </a:moveTo>
                <a:lnTo>
                  <a:pt x="2903443" y="15444"/>
                </a:lnTo>
                <a:cubicBezTo>
                  <a:pt x="1980577" y="4750511"/>
                  <a:pt x="6027983" y="3269051"/>
                  <a:pt x="7492495" y="3380960"/>
                </a:cubicBezTo>
                <a:cubicBezTo>
                  <a:pt x="9044648" y="3511181"/>
                  <a:pt x="10690595" y="4279566"/>
                  <a:pt x="11117943" y="6860822"/>
                </a:cubicBezTo>
                <a:lnTo>
                  <a:pt x="0" y="6860822"/>
                </a:lnTo>
                <a:lnTo>
                  <a:pt x="0" y="0"/>
                </a:lnTo>
                <a:close/>
              </a:path>
            </a:pathLst>
          </a:custGeom>
          <a:gradFill>
            <a:gsLst>
              <a:gs pos="0">
                <a:schemeClr val="accent1"/>
              </a:gs>
              <a:gs pos="79000">
                <a:srgbClr val="3D1E66">
                  <a:alpha val="0"/>
                </a:srgbClr>
              </a:gs>
              <a:gs pos="41000">
                <a:schemeClr val="accent2">
                  <a:alpha val="2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Tree>
    <p:extLst>
      <p:ext uri="{BB962C8B-B14F-4D97-AF65-F5344CB8AC3E}">
        <p14:creationId xmlns:p14="http://schemas.microsoft.com/office/powerpoint/2010/main" val="2718382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FBB70AC-DA82-45C5-A4C3-968BE2C0FC38}"/>
              </a:ext>
            </a:extLst>
          </p:cNvPr>
          <p:cNvSpPr>
            <a:spLocks noGrp="1"/>
          </p:cNvSpPr>
          <p:nvPr>
            <p:ph type="pic" sz="quarter" idx="15"/>
          </p:nvPr>
        </p:nvSpPr>
        <p:spPr>
          <a:xfrm>
            <a:off x="6096000" y="0"/>
            <a:ext cx="6096000"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135505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nodePh="1">
                                  <p:stCondLst>
                                    <p:cond delay="0"/>
                                  </p:stCondLst>
                                  <p:endCondLst>
                                    <p:cond evt="begin" delay="0">
                                      <p:tn val="5"/>
                                    </p:cond>
                                  </p:endCondLst>
                                  <p:childTnLst>
                                    <p:animScale>
                                      <p:cBhvr>
                                        <p:cTn id="6" dur="17000" fill="hold"/>
                                        <p:tgtEl>
                                          <p:spTgt spid="3"/>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0113055-7432-4CAC-953A-D9AFE60053C0}"/>
              </a:ext>
            </a:extLst>
          </p:cNvPr>
          <p:cNvSpPr>
            <a:spLocks noGrp="1"/>
          </p:cNvSpPr>
          <p:nvPr userDrawn="1">
            <p:ph type="pic" sz="quarter" idx="16"/>
          </p:nvPr>
        </p:nvSpPr>
        <p:spPr>
          <a:xfrm>
            <a:off x="0" y="0"/>
            <a:ext cx="3048000"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p:spPr>
        <p:txBody>
          <a:bodyPr wrap="square">
            <a:noAutofit/>
          </a:bodyPr>
          <a:lstStyle>
            <a:lvl1pPr marL="0" indent="0" algn="ctr">
              <a:buNone/>
              <a:defRPr sz="1200">
                <a:solidFill>
                  <a:schemeClr val="bg1"/>
                </a:solidFill>
              </a:defRPr>
            </a:lvl1pPr>
          </a:lstStyle>
          <a:p>
            <a:endParaRPr lang="id-ID"/>
          </a:p>
        </p:txBody>
      </p:sp>
      <p:sp>
        <p:nvSpPr>
          <p:cNvPr id="7" name="Picture Placeholder 3">
            <a:extLst>
              <a:ext uri="{FF2B5EF4-FFF2-40B4-BE49-F238E27FC236}">
                <a16:creationId xmlns:a16="http://schemas.microsoft.com/office/drawing/2014/main" id="{49D67318-3ED6-4BE8-AA72-E0E349B2919B}"/>
              </a:ext>
            </a:extLst>
          </p:cNvPr>
          <p:cNvSpPr>
            <a:spLocks noGrp="1"/>
          </p:cNvSpPr>
          <p:nvPr userDrawn="1">
            <p:ph type="pic" sz="quarter" idx="17"/>
          </p:nvPr>
        </p:nvSpPr>
        <p:spPr>
          <a:xfrm>
            <a:off x="3048000" y="0"/>
            <a:ext cx="3048000" cy="6858000"/>
          </a:xfrm>
          <a:custGeom>
            <a:avLst/>
            <a:gdLst>
              <a:gd name="connsiteX0" fmla="*/ 0 w 10618839"/>
              <a:gd name="connsiteY0" fmla="*/ 0 h 5810865"/>
              <a:gd name="connsiteX1" fmla="*/ 10618839 w 10618839"/>
              <a:gd name="connsiteY1" fmla="*/ 0 h 5810865"/>
              <a:gd name="connsiteX2" fmla="*/ 10618839 w 10618839"/>
              <a:gd name="connsiteY2" fmla="*/ 5810865 h 5810865"/>
              <a:gd name="connsiteX3" fmla="*/ 0 w 10618839"/>
              <a:gd name="connsiteY3" fmla="*/ 5810865 h 5810865"/>
            </a:gdLst>
            <a:ahLst/>
            <a:cxnLst>
              <a:cxn ang="0">
                <a:pos x="connsiteX0" y="connsiteY0"/>
              </a:cxn>
              <a:cxn ang="0">
                <a:pos x="connsiteX1" y="connsiteY1"/>
              </a:cxn>
              <a:cxn ang="0">
                <a:pos x="connsiteX2" y="connsiteY2"/>
              </a:cxn>
              <a:cxn ang="0">
                <a:pos x="connsiteX3" y="connsiteY3"/>
              </a:cxn>
            </a:cxnLst>
            <a:rect l="l" t="t" r="r" b="b"/>
            <a:pathLst>
              <a:path w="10618839" h="5810865">
                <a:moveTo>
                  <a:pt x="0" y="0"/>
                </a:moveTo>
                <a:lnTo>
                  <a:pt x="10618839" y="0"/>
                </a:lnTo>
                <a:lnTo>
                  <a:pt x="10618839" y="5810865"/>
                </a:lnTo>
                <a:lnTo>
                  <a:pt x="0" y="5810865"/>
                </a:lnTo>
                <a:close/>
              </a:path>
            </a:pathLst>
          </a:custGeom>
          <a:noFill/>
          <a:effectLst/>
        </p:spPr>
        <p:txBody>
          <a:bodyPr wrap="square">
            <a:noAutofit/>
          </a:bodyPr>
          <a:lstStyle>
            <a:lvl1pPr marL="0" indent="0" algn="ctr">
              <a:buNone/>
              <a:defRPr sz="1200">
                <a:solidFill>
                  <a:schemeClr val="bg1"/>
                </a:solidFill>
              </a:defRPr>
            </a:lvl1pPr>
          </a:lstStyle>
          <a:p>
            <a:endParaRPr lang="id-ID"/>
          </a:p>
        </p:txBody>
      </p:sp>
    </p:spTree>
    <p:extLst>
      <p:ext uri="{BB962C8B-B14F-4D97-AF65-F5344CB8AC3E}">
        <p14:creationId xmlns:p14="http://schemas.microsoft.com/office/powerpoint/2010/main" val="394293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1"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2" presetClass="entr" presetSubtype="8" decel="100000" fill="hold" grpId="0" nodeType="withEffect" nodePh="1">
                                  <p:stCondLst>
                                    <p:cond delay="250"/>
                                  </p:stCondLst>
                                  <p:endCondLst>
                                    <p:cond evt="begin" delay="0">
                                      <p:tn val="14"/>
                                    </p:cond>
                                  </p:end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nodePh="1">
                                  <p:stCondLst>
                                    <p:cond delay="25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rPr dirty="0" err="1"/>
              <a:t>uplock</a:t>
            </a:r>
            <a:endParaRPr dirty="0"/>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625384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30609030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753581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Main Slide #3">
    <p:spTree>
      <p:nvGrpSpPr>
        <p:cNvPr id="1" name=""/>
        <p:cNvGrpSpPr/>
        <p:nvPr/>
      </p:nvGrpSpPr>
      <p:grpSpPr>
        <a:xfrm>
          <a:off x="0" y="0"/>
          <a:ext cx="0" cy="0"/>
          <a:chOff x="0" y="0"/>
          <a:chExt cx="0" cy="0"/>
        </a:xfrm>
      </p:grpSpPr>
      <p:sp>
        <p:nvSpPr>
          <p:cNvPr id="40" name="www.websitename.com"/>
          <p:cNvSpPr txBox="1">
            <a:spLocks noGrp="1"/>
          </p:cNvSpPr>
          <p:nvPr>
            <p:ph type="body" sz="quarter" idx="13"/>
          </p:nvPr>
        </p:nvSpPr>
        <p:spPr>
          <a:xfrm>
            <a:off x="5389176"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41" name="uplock"/>
          <p:cNvSpPr txBox="1">
            <a:spLocks noGrp="1"/>
          </p:cNvSpPr>
          <p:nvPr>
            <p:ph type="body" sz="quarter" idx="14"/>
          </p:nvPr>
        </p:nvSpPr>
        <p:spPr>
          <a:xfrm>
            <a:off x="5814457"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42"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60228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Main Slide #4">
    <p:spTree>
      <p:nvGrpSpPr>
        <p:cNvPr id="1" name=""/>
        <p:cNvGrpSpPr/>
        <p:nvPr/>
      </p:nvGrpSpPr>
      <p:grpSpPr>
        <a:xfrm>
          <a:off x="0" y="0"/>
          <a:ext cx="0" cy="0"/>
          <a:chOff x="0" y="0"/>
          <a:chExt cx="0" cy="0"/>
        </a:xfrm>
      </p:grpSpPr>
      <p:sp>
        <p:nvSpPr>
          <p:cNvPr id="49" name="uplock"/>
          <p:cNvSpPr txBox="1">
            <a:spLocks noGrp="1"/>
          </p:cNvSpPr>
          <p:nvPr>
            <p:ph type="body" sz="quarter" idx="13"/>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50" name="www.websitename.com"/>
          <p:cNvSpPr txBox="1"/>
          <p:nvPr/>
        </p:nvSpPr>
        <p:spPr>
          <a:xfrm>
            <a:off x="9801674" y="6476735"/>
            <a:ext cx="1386598"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defRPr sz="1800" b="0">
                <a:solidFill>
                  <a:srgbClr val="6A6E77"/>
                </a:solidFill>
                <a:latin typeface="Montserrat Light"/>
                <a:ea typeface="Montserrat Light"/>
                <a:cs typeface="Montserrat Light"/>
                <a:sym typeface="Montserrat Light"/>
              </a:defRPr>
            </a:lvl1pPr>
          </a:lstStyle>
          <a:p>
            <a:r>
              <a:rPr sz="900"/>
              <a:t>www.websitename.com</a:t>
            </a:r>
          </a:p>
        </p:txBody>
      </p:sp>
      <p:sp>
        <p:nvSpPr>
          <p:cNvPr id="52" name="Line"/>
          <p:cNvSpPr/>
          <p:nvPr/>
        </p:nvSpPr>
        <p:spPr>
          <a:xfrm flipH="1" flipV="1">
            <a:off x="633909" y="6479910"/>
            <a:ext cx="9099565" cy="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03662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xfrm>
            <a:off x="11442608" y="6476735"/>
            <a:ext cx="112210" cy="115416"/>
          </a:xfrm>
          <a:prstGeom prst="rect">
            <a:avLst/>
          </a:prstGeom>
        </p:spPr>
        <p:txBody>
          <a:bodyPr/>
          <a:lstStyle>
            <a:lvl1pPr>
              <a:defRPr sz="750">
                <a:latin typeface="Sinkin Sans 700 Bold"/>
                <a:ea typeface="Sinkin Sans 700 Bold"/>
                <a:cs typeface="Sinkin Sans 700 Bold"/>
                <a:sym typeface="Sinkin Sans 700 Bold"/>
              </a:defRPr>
            </a:lvl1pPr>
          </a:lstStyle>
          <a:p>
            <a:fld id="{86CB4B4D-7CA3-9044-876B-883B54F8677D}" type="slidenum">
              <a:t>‹#›</a:t>
            </a:fld>
            <a:endParaRPr/>
          </a:p>
        </p:txBody>
      </p:sp>
    </p:spTree>
    <p:extLst>
      <p:ext uri="{BB962C8B-B14F-4D97-AF65-F5344CB8AC3E}">
        <p14:creationId xmlns:p14="http://schemas.microsoft.com/office/powerpoint/2010/main" val="172073899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rPr dirty="0"/>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8" name="Picture Placeholder 6">
            <a:extLst>
              <a:ext uri="{FF2B5EF4-FFF2-40B4-BE49-F238E27FC236}">
                <a16:creationId xmlns:a16="http://schemas.microsoft.com/office/drawing/2014/main" id="{E8F0A773-51DF-4350-AC3B-00D7F727853A}"/>
              </a:ext>
            </a:extLst>
          </p:cNvPr>
          <p:cNvSpPr>
            <a:spLocks noGrp="1"/>
          </p:cNvSpPr>
          <p:nvPr>
            <p:ph type="pic" sz="quarter" idx="20" hasCustomPrompt="1"/>
          </p:nvPr>
        </p:nvSpPr>
        <p:spPr>
          <a:xfrm>
            <a:off x="8429691" y="761467"/>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10" name="Picture Placeholder 6">
            <a:extLst>
              <a:ext uri="{FF2B5EF4-FFF2-40B4-BE49-F238E27FC236}">
                <a16:creationId xmlns:a16="http://schemas.microsoft.com/office/drawing/2014/main" id="{EE8FF996-74C5-4C1E-B513-AEFF2DB311C5}"/>
              </a:ext>
            </a:extLst>
          </p:cNvPr>
          <p:cNvSpPr>
            <a:spLocks noGrp="1"/>
          </p:cNvSpPr>
          <p:nvPr>
            <p:ph type="pic" sz="quarter" idx="22" hasCustomPrompt="1"/>
          </p:nvPr>
        </p:nvSpPr>
        <p:spPr>
          <a:xfrm>
            <a:off x="8429691" y="4697502"/>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
        <p:nvSpPr>
          <p:cNvPr id="9" name="Picture Placeholder 6">
            <a:extLst>
              <a:ext uri="{FF2B5EF4-FFF2-40B4-BE49-F238E27FC236}">
                <a16:creationId xmlns:a16="http://schemas.microsoft.com/office/drawing/2014/main" id="{0A284E90-47BC-4C1C-8B86-D5C8F4C74433}"/>
              </a:ext>
            </a:extLst>
          </p:cNvPr>
          <p:cNvSpPr>
            <a:spLocks noGrp="1"/>
          </p:cNvSpPr>
          <p:nvPr>
            <p:ph type="pic" sz="quarter" idx="21" hasCustomPrompt="1"/>
          </p:nvPr>
        </p:nvSpPr>
        <p:spPr>
          <a:xfrm>
            <a:off x="8429691" y="2727920"/>
            <a:ext cx="1399032" cy="1399032"/>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418948744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762000"/>
            <a:ext cx="10922000"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7344032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416079" y="765141"/>
            <a:ext cx="5138540" cy="6092859"/>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7" name="Picture Placeholder 6">
            <a:extLst>
              <a:ext uri="{FF2B5EF4-FFF2-40B4-BE49-F238E27FC236}">
                <a16:creationId xmlns:a16="http://schemas.microsoft.com/office/drawing/2014/main" id="{F357814B-7058-4FAB-8BC8-492D8C4B0002}"/>
              </a:ext>
            </a:extLst>
          </p:cNvPr>
          <p:cNvSpPr>
            <a:spLocks noGrp="1"/>
          </p:cNvSpPr>
          <p:nvPr>
            <p:ph type="pic" sz="quarter" idx="20" hasCustomPrompt="1"/>
          </p:nvPr>
        </p:nvSpPr>
        <p:spPr>
          <a:xfrm>
            <a:off x="633909" y="5134124"/>
            <a:ext cx="952501" cy="952501"/>
          </a:xfrm>
          <a:custGeom>
            <a:avLst/>
            <a:gdLst>
              <a:gd name="connsiteX0" fmla="*/ 1587500 w 3175000"/>
              <a:gd name="connsiteY0" fmla="*/ 0 h 3175001"/>
              <a:gd name="connsiteX1" fmla="*/ 2709921 w 3175000"/>
              <a:gd name="connsiteY1" fmla="*/ 465079 h 3175001"/>
              <a:gd name="connsiteX2" fmla="*/ 3175000 w 3175000"/>
              <a:gd name="connsiteY2" fmla="*/ 1587501 h 3175001"/>
              <a:gd name="connsiteX3" fmla="*/ 2709921 w 3175000"/>
              <a:gd name="connsiteY3" fmla="*/ 2709922 h 3175001"/>
              <a:gd name="connsiteX4" fmla="*/ 1587500 w 3175000"/>
              <a:gd name="connsiteY4" fmla="*/ 3175001 h 3175001"/>
              <a:gd name="connsiteX5" fmla="*/ 465078 w 3175000"/>
              <a:gd name="connsiteY5" fmla="*/ 2709922 h 3175001"/>
              <a:gd name="connsiteX6" fmla="*/ 7274 w 3175000"/>
              <a:gd name="connsiteY6" fmla="*/ 1739662 h 3175001"/>
              <a:gd name="connsiteX7" fmla="*/ 0 w 3175000"/>
              <a:gd name="connsiteY7" fmla="*/ 1587522 h 3175001"/>
              <a:gd name="connsiteX8" fmla="*/ 0 w 3175000"/>
              <a:gd name="connsiteY8" fmla="*/ 1587480 h 3175001"/>
              <a:gd name="connsiteX9" fmla="*/ 7274 w 3175000"/>
              <a:gd name="connsiteY9" fmla="*/ 1435339 h 3175001"/>
              <a:gd name="connsiteX10" fmla="*/ 465078 w 3175000"/>
              <a:gd name="connsiteY10" fmla="*/ 465079 h 3175001"/>
              <a:gd name="connsiteX11" fmla="*/ 1587500 w 3175000"/>
              <a:gd name="connsiteY11" fmla="*/ 0 h 31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00" h="3175001">
                <a:moveTo>
                  <a:pt x="1587500" y="0"/>
                </a:moveTo>
                <a:cubicBezTo>
                  <a:pt x="1993782" y="0"/>
                  <a:pt x="2399918" y="155222"/>
                  <a:pt x="2709921" y="465079"/>
                </a:cubicBezTo>
                <a:cubicBezTo>
                  <a:pt x="3019778" y="775083"/>
                  <a:pt x="3175000" y="1181218"/>
                  <a:pt x="3175000" y="1587501"/>
                </a:cubicBezTo>
                <a:cubicBezTo>
                  <a:pt x="3175000" y="1993783"/>
                  <a:pt x="3019778" y="2399919"/>
                  <a:pt x="2709921" y="2709922"/>
                </a:cubicBezTo>
                <a:cubicBezTo>
                  <a:pt x="2399918" y="3019779"/>
                  <a:pt x="1993782" y="3175001"/>
                  <a:pt x="1587500" y="3175001"/>
                </a:cubicBezTo>
                <a:cubicBezTo>
                  <a:pt x="1181217" y="3175001"/>
                  <a:pt x="775082" y="3019779"/>
                  <a:pt x="465078" y="2709922"/>
                </a:cubicBezTo>
                <a:cubicBezTo>
                  <a:pt x="193954" y="2438669"/>
                  <a:pt x="41221" y="2093815"/>
                  <a:pt x="7274" y="1739662"/>
                </a:cubicBezTo>
                <a:lnTo>
                  <a:pt x="0" y="1587522"/>
                </a:lnTo>
                <a:lnTo>
                  <a:pt x="0" y="1587480"/>
                </a:lnTo>
                <a:lnTo>
                  <a:pt x="7274" y="1435339"/>
                </a:lnTo>
                <a:cubicBezTo>
                  <a:pt x="41221" y="1081186"/>
                  <a:pt x="193954" y="736332"/>
                  <a:pt x="465078" y="465079"/>
                </a:cubicBezTo>
                <a:cubicBezTo>
                  <a:pt x="775082" y="155222"/>
                  <a:pt x="1181217" y="0"/>
                  <a:pt x="1587500" y="0"/>
                </a:cubicBezTo>
                <a:close/>
              </a:path>
            </a:pathLst>
          </a:custGeom>
          <a:solidFill>
            <a:schemeClr val="bg1">
              <a:lumMod val="95000"/>
            </a:schemeClr>
          </a:solidFill>
        </p:spPr>
        <p:txBody>
          <a:bodyPr wrap="square" anchor="ctr">
            <a:noAutofit/>
          </a:bodyPr>
          <a:lstStyle>
            <a:lvl1pPr>
              <a:defRPr sz="1000"/>
            </a:lvl1pPr>
          </a:lstStyle>
          <a:p>
            <a:r>
              <a:rPr lang="en-US" dirty="0"/>
              <a:t>Click to Insert Image</a:t>
            </a:r>
          </a:p>
        </p:txBody>
      </p:sp>
    </p:spTree>
    <p:extLst>
      <p:ext uri="{BB962C8B-B14F-4D97-AF65-F5344CB8AC3E}">
        <p14:creationId xmlns:p14="http://schemas.microsoft.com/office/powerpoint/2010/main" val="61636302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6F693F36-C98A-498D-B12C-FD2E074D35C6}"/>
              </a:ext>
            </a:extLst>
          </p:cNvPr>
          <p:cNvSpPr>
            <a:spLocks noGrp="1"/>
          </p:cNvSpPr>
          <p:nvPr>
            <p:ph type="pic" sz="quarter" idx="16" hasCustomPrompt="1"/>
          </p:nvPr>
        </p:nvSpPr>
        <p:spPr>
          <a:xfrm>
            <a:off x="-1" y="4460068"/>
            <a:ext cx="12192001" cy="2397932"/>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67870388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765142"/>
            <a:ext cx="12192001" cy="2663329"/>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89773476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0"/>
            <a:ext cx="5035154"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8658379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2259910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677254" y="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3" name="Picture Placeholder 2">
            <a:extLst>
              <a:ext uri="{FF2B5EF4-FFF2-40B4-BE49-F238E27FC236}">
                <a16:creationId xmlns:a16="http://schemas.microsoft.com/office/drawing/2014/main" id="{2915D984-2E4D-4CD1-B951-4A01A29FC0C5}"/>
              </a:ext>
            </a:extLst>
          </p:cNvPr>
          <p:cNvSpPr>
            <a:spLocks noGrp="1"/>
          </p:cNvSpPr>
          <p:nvPr>
            <p:ph type="pic" sz="quarter" idx="16" hasCustomPrompt="1"/>
          </p:nvPr>
        </p:nvSpPr>
        <p:spPr>
          <a:xfrm>
            <a:off x="9117180" y="-1"/>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4" name="Picture Placeholder 2">
            <a:extLst>
              <a:ext uri="{FF2B5EF4-FFF2-40B4-BE49-F238E27FC236}">
                <a16:creationId xmlns:a16="http://schemas.microsoft.com/office/drawing/2014/main" id="{91DF5CE4-8DF8-4F3A-B860-B8E252EADAC8}"/>
              </a:ext>
            </a:extLst>
          </p:cNvPr>
          <p:cNvSpPr>
            <a:spLocks noGrp="1"/>
          </p:cNvSpPr>
          <p:nvPr>
            <p:ph type="pic" sz="quarter" idx="17" hasCustomPrompt="1"/>
          </p:nvPr>
        </p:nvSpPr>
        <p:spPr>
          <a:xfrm>
            <a:off x="6677254"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5" name="Picture Placeholder 2">
            <a:extLst>
              <a:ext uri="{FF2B5EF4-FFF2-40B4-BE49-F238E27FC236}">
                <a16:creationId xmlns:a16="http://schemas.microsoft.com/office/drawing/2014/main" id="{39C5DE8B-3C53-4C0E-BED8-75E1ECA91533}"/>
              </a:ext>
            </a:extLst>
          </p:cNvPr>
          <p:cNvSpPr>
            <a:spLocks noGrp="1"/>
          </p:cNvSpPr>
          <p:nvPr>
            <p:ph type="pic" sz="quarter" idx="18" hasCustomPrompt="1"/>
          </p:nvPr>
        </p:nvSpPr>
        <p:spPr>
          <a:xfrm>
            <a:off x="9117180" y="2285999"/>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D5EC920C-1FA4-4A47-840E-93DEDC42B802}"/>
              </a:ext>
            </a:extLst>
          </p:cNvPr>
          <p:cNvSpPr>
            <a:spLocks noGrp="1"/>
          </p:cNvSpPr>
          <p:nvPr>
            <p:ph type="pic" sz="quarter" idx="19" hasCustomPrompt="1"/>
          </p:nvPr>
        </p:nvSpPr>
        <p:spPr>
          <a:xfrm>
            <a:off x="6677254" y="4571998"/>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F6A057B1-5B1F-49CB-93F1-DB2DD6DA232C}"/>
              </a:ext>
            </a:extLst>
          </p:cNvPr>
          <p:cNvSpPr>
            <a:spLocks noGrp="1"/>
          </p:cNvSpPr>
          <p:nvPr>
            <p:ph type="pic" sz="quarter" idx="20" hasCustomPrompt="1"/>
          </p:nvPr>
        </p:nvSpPr>
        <p:spPr>
          <a:xfrm>
            <a:off x="9117180" y="4572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28801945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5204310" y="3428492"/>
            <a:ext cx="1778508" cy="1778508"/>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E560CC1F-E150-4288-BAA7-3CC05BCB9BCA}"/>
              </a:ext>
            </a:extLst>
          </p:cNvPr>
          <p:cNvSpPr>
            <a:spLocks noGrp="1"/>
          </p:cNvSpPr>
          <p:nvPr>
            <p:ph type="pic" sz="quarter" idx="17" hasCustomPrompt="1"/>
          </p:nvPr>
        </p:nvSpPr>
        <p:spPr>
          <a:xfrm>
            <a:off x="7490563" y="3428492"/>
            <a:ext cx="1778508" cy="1778508"/>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D05AADA8-6DD7-4AB2-A064-007F0D9B2AF5}"/>
              </a:ext>
            </a:extLst>
          </p:cNvPr>
          <p:cNvSpPr>
            <a:spLocks noGrp="1"/>
          </p:cNvSpPr>
          <p:nvPr>
            <p:ph type="pic" sz="quarter" idx="18" hasCustomPrompt="1"/>
          </p:nvPr>
        </p:nvSpPr>
        <p:spPr>
          <a:xfrm>
            <a:off x="9776310" y="3428492"/>
            <a:ext cx="1778508" cy="1778508"/>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4579441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4572000"/>
            <a:ext cx="2029968"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1" name="Picture Placeholder 2">
            <a:extLst>
              <a:ext uri="{FF2B5EF4-FFF2-40B4-BE49-F238E27FC236}">
                <a16:creationId xmlns:a16="http://schemas.microsoft.com/office/drawing/2014/main" id="{5F894590-7323-4420-864E-ACDE1246F84E}"/>
              </a:ext>
            </a:extLst>
          </p:cNvPr>
          <p:cNvSpPr>
            <a:spLocks noGrp="1"/>
          </p:cNvSpPr>
          <p:nvPr>
            <p:ph type="pic" sz="quarter" idx="17" hasCustomPrompt="1"/>
          </p:nvPr>
        </p:nvSpPr>
        <p:spPr>
          <a:xfrm>
            <a:off x="2031797" y="4572000"/>
            <a:ext cx="2029968"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2" name="Picture Placeholder 2">
            <a:extLst>
              <a:ext uri="{FF2B5EF4-FFF2-40B4-BE49-F238E27FC236}">
                <a16:creationId xmlns:a16="http://schemas.microsoft.com/office/drawing/2014/main" id="{1E2BF1B4-0F03-4CBB-9DF5-68922BEF974C}"/>
              </a:ext>
            </a:extLst>
          </p:cNvPr>
          <p:cNvSpPr>
            <a:spLocks noGrp="1"/>
          </p:cNvSpPr>
          <p:nvPr>
            <p:ph type="pic" sz="quarter" idx="18" hasCustomPrompt="1"/>
          </p:nvPr>
        </p:nvSpPr>
        <p:spPr>
          <a:xfrm>
            <a:off x="4063594" y="4572000"/>
            <a:ext cx="2029968"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3" name="Picture Placeholder 2">
            <a:extLst>
              <a:ext uri="{FF2B5EF4-FFF2-40B4-BE49-F238E27FC236}">
                <a16:creationId xmlns:a16="http://schemas.microsoft.com/office/drawing/2014/main" id="{56E4C2B7-AA91-44A5-B6E9-8E301DCD1428}"/>
              </a:ext>
            </a:extLst>
          </p:cNvPr>
          <p:cNvSpPr>
            <a:spLocks noGrp="1"/>
          </p:cNvSpPr>
          <p:nvPr>
            <p:ph type="pic" sz="quarter" idx="19" hasCustomPrompt="1"/>
          </p:nvPr>
        </p:nvSpPr>
        <p:spPr>
          <a:xfrm>
            <a:off x="6095391" y="4572000"/>
            <a:ext cx="2029968"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4" name="Picture Placeholder 2">
            <a:extLst>
              <a:ext uri="{FF2B5EF4-FFF2-40B4-BE49-F238E27FC236}">
                <a16:creationId xmlns:a16="http://schemas.microsoft.com/office/drawing/2014/main" id="{0D24354D-B373-47B7-A74A-90BD2788217E}"/>
              </a:ext>
            </a:extLst>
          </p:cNvPr>
          <p:cNvSpPr>
            <a:spLocks noGrp="1"/>
          </p:cNvSpPr>
          <p:nvPr>
            <p:ph type="pic" sz="quarter" idx="20" hasCustomPrompt="1"/>
          </p:nvPr>
        </p:nvSpPr>
        <p:spPr>
          <a:xfrm>
            <a:off x="8127188" y="4572000"/>
            <a:ext cx="2029968"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5" name="Picture Placeholder 2">
            <a:extLst>
              <a:ext uri="{FF2B5EF4-FFF2-40B4-BE49-F238E27FC236}">
                <a16:creationId xmlns:a16="http://schemas.microsoft.com/office/drawing/2014/main" id="{37E8858F-1869-4B95-9F60-83F2DEEC0890}"/>
              </a:ext>
            </a:extLst>
          </p:cNvPr>
          <p:cNvSpPr>
            <a:spLocks noGrp="1"/>
          </p:cNvSpPr>
          <p:nvPr>
            <p:ph type="pic" sz="quarter" idx="21" hasCustomPrompt="1"/>
          </p:nvPr>
        </p:nvSpPr>
        <p:spPr>
          <a:xfrm>
            <a:off x="10158984" y="4572000"/>
            <a:ext cx="2029968"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94837421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3429000"/>
            <a:ext cx="12192000" cy="3429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61459900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2920999" y="1867371"/>
            <a:ext cx="6350001" cy="3175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61144223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0" y="2993825"/>
            <a:ext cx="12191455" cy="3864175"/>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32318009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260D7C1D-E99D-471D-A763-4D85B20DB875}"/>
              </a:ext>
            </a:extLst>
          </p:cNvPr>
          <p:cNvSpPr>
            <a:spLocks noGrp="1"/>
          </p:cNvSpPr>
          <p:nvPr>
            <p:ph type="pic" sz="quarter" idx="16" hasCustomPrompt="1"/>
          </p:nvPr>
        </p:nvSpPr>
        <p:spPr>
          <a:xfrm>
            <a:off x="-1" y="0"/>
            <a:ext cx="12191455" cy="4445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426476544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2">
            <a:extLst>
              <a:ext uri="{FF2B5EF4-FFF2-40B4-BE49-F238E27FC236}">
                <a16:creationId xmlns:a16="http://schemas.microsoft.com/office/drawing/2014/main" id="{0EC803D7-7FB6-40EA-9B4B-CF3AA01A93EE}"/>
              </a:ext>
            </a:extLst>
          </p:cNvPr>
          <p:cNvSpPr>
            <a:spLocks noGrp="1"/>
          </p:cNvSpPr>
          <p:nvPr>
            <p:ph type="pic" sz="quarter" idx="16" hasCustomPrompt="1"/>
          </p:nvPr>
        </p:nvSpPr>
        <p:spPr>
          <a:xfrm>
            <a:off x="633909" y="755716"/>
            <a:ext cx="27294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0" name="Picture Placeholder 2">
            <a:extLst>
              <a:ext uri="{FF2B5EF4-FFF2-40B4-BE49-F238E27FC236}">
                <a16:creationId xmlns:a16="http://schemas.microsoft.com/office/drawing/2014/main" id="{5DC80200-8F5A-47F1-9340-AC4F2952CC00}"/>
              </a:ext>
            </a:extLst>
          </p:cNvPr>
          <p:cNvSpPr>
            <a:spLocks noGrp="1"/>
          </p:cNvSpPr>
          <p:nvPr>
            <p:ph type="pic" sz="quarter" idx="17" hasCustomPrompt="1"/>
          </p:nvPr>
        </p:nvSpPr>
        <p:spPr>
          <a:xfrm>
            <a:off x="3363318" y="755716"/>
            <a:ext cx="27294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DA6CDAC3-7381-4844-9AE6-ECD95F6D32AE}"/>
              </a:ext>
            </a:extLst>
          </p:cNvPr>
          <p:cNvSpPr>
            <a:spLocks noGrp="1"/>
          </p:cNvSpPr>
          <p:nvPr>
            <p:ph type="pic" sz="quarter" idx="18" hasCustomPrompt="1"/>
          </p:nvPr>
        </p:nvSpPr>
        <p:spPr>
          <a:xfrm>
            <a:off x="6092727" y="755716"/>
            <a:ext cx="27294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2" name="Picture Placeholder 2">
            <a:extLst>
              <a:ext uri="{FF2B5EF4-FFF2-40B4-BE49-F238E27FC236}">
                <a16:creationId xmlns:a16="http://schemas.microsoft.com/office/drawing/2014/main" id="{AADD66B9-DF2A-4CB3-BD27-6CA6D0C65406}"/>
              </a:ext>
            </a:extLst>
          </p:cNvPr>
          <p:cNvSpPr>
            <a:spLocks noGrp="1"/>
          </p:cNvSpPr>
          <p:nvPr>
            <p:ph type="pic" sz="quarter" idx="19" hasCustomPrompt="1"/>
          </p:nvPr>
        </p:nvSpPr>
        <p:spPr>
          <a:xfrm>
            <a:off x="8828683" y="755716"/>
            <a:ext cx="27294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92043109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092727" y="755716"/>
            <a:ext cx="27294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F35DAD1A-07EC-4BB1-A530-E85AF4AAD8DA}"/>
              </a:ext>
            </a:extLst>
          </p:cNvPr>
          <p:cNvSpPr>
            <a:spLocks noGrp="1"/>
          </p:cNvSpPr>
          <p:nvPr>
            <p:ph type="pic" sz="quarter" idx="19" hasCustomPrompt="1"/>
          </p:nvPr>
        </p:nvSpPr>
        <p:spPr>
          <a:xfrm>
            <a:off x="8828683" y="755716"/>
            <a:ext cx="27294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60869882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33908" y="762000"/>
            <a:ext cx="3113485" cy="6096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91468486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2416444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1524"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418E51D8-4D5F-4B03-AE16-2DD7A25FE0E4}"/>
              </a:ext>
            </a:extLst>
          </p:cNvPr>
          <p:cNvSpPr>
            <a:spLocks noGrp="1"/>
          </p:cNvSpPr>
          <p:nvPr>
            <p:ph type="pic" sz="quarter" idx="19" hasCustomPrompt="1"/>
          </p:nvPr>
        </p:nvSpPr>
        <p:spPr>
          <a:xfrm>
            <a:off x="2438400"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2BD9B1F2-1287-42E2-8D31-A5421242E756}"/>
              </a:ext>
            </a:extLst>
          </p:cNvPr>
          <p:cNvSpPr>
            <a:spLocks noGrp="1"/>
          </p:cNvSpPr>
          <p:nvPr>
            <p:ph type="pic" sz="quarter" idx="20" hasCustomPrompt="1"/>
          </p:nvPr>
        </p:nvSpPr>
        <p:spPr>
          <a:xfrm>
            <a:off x="4875276"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9" name="Picture Placeholder 2">
            <a:extLst>
              <a:ext uri="{FF2B5EF4-FFF2-40B4-BE49-F238E27FC236}">
                <a16:creationId xmlns:a16="http://schemas.microsoft.com/office/drawing/2014/main" id="{0A9498C9-094B-4409-8EF8-C3E6D9157125}"/>
              </a:ext>
            </a:extLst>
          </p:cNvPr>
          <p:cNvSpPr>
            <a:spLocks noGrp="1"/>
          </p:cNvSpPr>
          <p:nvPr>
            <p:ph type="pic" sz="quarter" idx="21" hasCustomPrompt="1"/>
          </p:nvPr>
        </p:nvSpPr>
        <p:spPr>
          <a:xfrm>
            <a:off x="7316724"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3DAF3D15-9DEA-456D-A81A-AE2921569648}"/>
              </a:ext>
            </a:extLst>
          </p:cNvPr>
          <p:cNvSpPr>
            <a:spLocks noGrp="1"/>
          </p:cNvSpPr>
          <p:nvPr>
            <p:ph type="pic" sz="quarter" idx="22" hasCustomPrompt="1"/>
          </p:nvPr>
        </p:nvSpPr>
        <p:spPr>
          <a:xfrm>
            <a:off x="9755124"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18211415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4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2">
            <a:extLst>
              <a:ext uri="{FF2B5EF4-FFF2-40B4-BE49-F238E27FC236}">
                <a16:creationId xmlns:a16="http://schemas.microsoft.com/office/drawing/2014/main" id="{0EC803D7-7FB6-40EA-9B4B-CF3AA01A93EE}"/>
              </a:ext>
            </a:extLst>
          </p:cNvPr>
          <p:cNvSpPr>
            <a:spLocks noGrp="1"/>
          </p:cNvSpPr>
          <p:nvPr>
            <p:ph type="pic" sz="quarter" idx="16" hasCustomPrompt="1"/>
          </p:nvPr>
        </p:nvSpPr>
        <p:spPr>
          <a:xfrm>
            <a:off x="633909" y="755716"/>
            <a:ext cx="8255000"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99481323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2DDAB981-0B26-43D9-8283-BD5F108DF54C}"/>
              </a:ext>
            </a:extLst>
          </p:cNvPr>
          <p:cNvSpPr>
            <a:spLocks noGrp="1"/>
          </p:cNvSpPr>
          <p:nvPr>
            <p:ph type="pic" sz="quarter" idx="15" hasCustomPrompt="1"/>
          </p:nvPr>
        </p:nvSpPr>
        <p:spPr>
          <a:xfrm>
            <a:off x="633908" y="2283949"/>
            <a:ext cx="2540001" cy="3810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6C793F0B-CD21-420C-A46A-3AAEBE2C13C5}"/>
              </a:ext>
            </a:extLst>
          </p:cNvPr>
          <p:cNvSpPr>
            <a:spLocks noGrp="1"/>
          </p:cNvSpPr>
          <p:nvPr>
            <p:ph type="pic" sz="quarter" idx="16" hasCustomPrompt="1"/>
          </p:nvPr>
        </p:nvSpPr>
        <p:spPr>
          <a:xfrm>
            <a:off x="3423740" y="765142"/>
            <a:ext cx="2540001" cy="3810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1" name="Picture Placeholder 2">
            <a:extLst>
              <a:ext uri="{FF2B5EF4-FFF2-40B4-BE49-F238E27FC236}">
                <a16:creationId xmlns:a16="http://schemas.microsoft.com/office/drawing/2014/main" id="{07FE8BF6-0D57-4504-92D7-E36D79B036B3}"/>
              </a:ext>
            </a:extLst>
          </p:cNvPr>
          <p:cNvSpPr>
            <a:spLocks noGrp="1"/>
          </p:cNvSpPr>
          <p:nvPr>
            <p:ph type="pic" sz="quarter" idx="17" hasCustomPrompt="1"/>
          </p:nvPr>
        </p:nvSpPr>
        <p:spPr>
          <a:xfrm>
            <a:off x="6213571" y="2283949"/>
            <a:ext cx="2540001" cy="3810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5" name="Picture Placeholder 2">
            <a:extLst>
              <a:ext uri="{FF2B5EF4-FFF2-40B4-BE49-F238E27FC236}">
                <a16:creationId xmlns:a16="http://schemas.microsoft.com/office/drawing/2014/main" id="{BE919E44-5A5B-4C23-93B4-950BAAD05A29}"/>
              </a:ext>
            </a:extLst>
          </p:cNvPr>
          <p:cNvSpPr>
            <a:spLocks noGrp="1"/>
          </p:cNvSpPr>
          <p:nvPr>
            <p:ph type="pic" sz="quarter" idx="18" hasCustomPrompt="1"/>
          </p:nvPr>
        </p:nvSpPr>
        <p:spPr>
          <a:xfrm>
            <a:off x="8999597" y="765142"/>
            <a:ext cx="2540001" cy="3810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9781870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633909" y="2283949"/>
            <a:ext cx="2540001" cy="3810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07DEAD62-998B-4A83-919D-CF93879C57C0}"/>
              </a:ext>
            </a:extLst>
          </p:cNvPr>
          <p:cNvSpPr>
            <a:spLocks noGrp="1"/>
          </p:cNvSpPr>
          <p:nvPr>
            <p:ph type="pic" sz="quarter" idx="19" hasCustomPrompt="1"/>
          </p:nvPr>
        </p:nvSpPr>
        <p:spPr>
          <a:xfrm>
            <a:off x="3427545" y="765141"/>
            <a:ext cx="2540001" cy="3810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3762801E-3105-42B6-864B-FB159F4540A4}"/>
              </a:ext>
            </a:extLst>
          </p:cNvPr>
          <p:cNvSpPr>
            <a:spLocks noGrp="1"/>
          </p:cNvSpPr>
          <p:nvPr>
            <p:ph type="pic" sz="quarter" idx="20" hasCustomPrompt="1"/>
          </p:nvPr>
        </p:nvSpPr>
        <p:spPr>
          <a:xfrm>
            <a:off x="7744816" y="3553949"/>
            <a:ext cx="3810001" cy="2540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56578497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0" y="1"/>
            <a:ext cx="12192000" cy="28575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44275618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0" name="Picture Placeholder 2">
            <a:extLst>
              <a:ext uri="{FF2B5EF4-FFF2-40B4-BE49-F238E27FC236}">
                <a16:creationId xmlns:a16="http://schemas.microsoft.com/office/drawing/2014/main" id="{C3C256FD-C4ED-4B4A-BDE5-AF59AF684D33}"/>
              </a:ext>
            </a:extLst>
          </p:cNvPr>
          <p:cNvSpPr>
            <a:spLocks noGrp="1"/>
          </p:cNvSpPr>
          <p:nvPr>
            <p:ph type="pic" sz="quarter" idx="18" hasCustomPrompt="1"/>
          </p:nvPr>
        </p:nvSpPr>
        <p:spPr>
          <a:xfrm>
            <a:off x="8887817" y="762000"/>
            <a:ext cx="2667001"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6220816" y="3429000"/>
            <a:ext cx="2667001"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78283823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0" y="3045949"/>
            <a:ext cx="12192000" cy="3048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89018405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9" name="Picture Placeholder 2">
            <a:extLst>
              <a:ext uri="{FF2B5EF4-FFF2-40B4-BE49-F238E27FC236}">
                <a16:creationId xmlns:a16="http://schemas.microsoft.com/office/drawing/2014/main" id="{9B76E796-CD1F-4663-9E1B-43BF70157253}"/>
              </a:ext>
            </a:extLst>
          </p:cNvPr>
          <p:cNvSpPr>
            <a:spLocks noGrp="1"/>
          </p:cNvSpPr>
          <p:nvPr>
            <p:ph type="pic" sz="quarter" idx="19" hasCustomPrompt="1"/>
          </p:nvPr>
        </p:nvSpPr>
        <p:spPr>
          <a:xfrm>
            <a:off x="633909" y="1964209"/>
            <a:ext cx="26670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2804C7F0-1664-42AC-AF2F-9704F2D3E2A2}"/>
              </a:ext>
            </a:extLst>
          </p:cNvPr>
          <p:cNvSpPr>
            <a:spLocks noGrp="1"/>
          </p:cNvSpPr>
          <p:nvPr>
            <p:ph type="pic" sz="quarter" idx="20" hasCustomPrompt="1"/>
          </p:nvPr>
        </p:nvSpPr>
        <p:spPr>
          <a:xfrm>
            <a:off x="3386303" y="1964209"/>
            <a:ext cx="26670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5168D82E-8661-4A57-AB57-2E67603453D8}"/>
              </a:ext>
            </a:extLst>
          </p:cNvPr>
          <p:cNvSpPr>
            <a:spLocks noGrp="1"/>
          </p:cNvSpPr>
          <p:nvPr>
            <p:ph type="pic" sz="quarter" idx="21" hasCustomPrompt="1"/>
          </p:nvPr>
        </p:nvSpPr>
        <p:spPr>
          <a:xfrm>
            <a:off x="6138697" y="1964209"/>
            <a:ext cx="26670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6AFB2734-A389-4BA8-9ABF-D3F26D384640}"/>
              </a:ext>
            </a:extLst>
          </p:cNvPr>
          <p:cNvSpPr>
            <a:spLocks noGrp="1"/>
          </p:cNvSpPr>
          <p:nvPr>
            <p:ph type="pic" sz="quarter" idx="22" hasCustomPrompt="1"/>
          </p:nvPr>
        </p:nvSpPr>
        <p:spPr>
          <a:xfrm>
            <a:off x="8891092" y="1964209"/>
            <a:ext cx="26670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25397072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Main Slide #4">
    <p:spTree>
      <p:nvGrpSpPr>
        <p:cNvPr id="1" name=""/>
        <p:cNvGrpSpPr/>
        <p:nvPr/>
      </p:nvGrpSpPr>
      <p:grpSpPr>
        <a:xfrm>
          <a:off x="0" y="0"/>
          <a:ext cx="0" cy="0"/>
          <a:chOff x="0" y="0"/>
          <a:chExt cx="0" cy="0"/>
        </a:xfrm>
      </p:grpSpPr>
      <p:sp>
        <p:nvSpPr>
          <p:cNvPr id="49" name="uplock"/>
          <p:cNvSpPr txBox="1">
            <a:spLocks noGrp="1"/>
          </p:cNvSpPr>
          <p:nvPr>
            <p:ph type="body" sz="quarter" idx="13"/>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50" name="www.websitename.com"/>
          <p:cNvSpPr txBox="1"/>
          <p:nvPr/>
        </p:nvSpPr>
        <p:spPr>
          <a:xfrm>
            <a:off x="9801674" y="6476735"/>
            <a:ext cx="1386598"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r">
              <a:defRPr sz="1800" b="0">
                <a:solidFill>
                  <a:srgbClr val="6A6E77"/>
                </a:solidFill>
                <a:latin typeface="Montserrat Light"/>
                <a:ea typeface="Montserrat Light"/>
                <a:cs typeface="Montserrat Light"/>
                <a:sym typeface="Montserrat Light"/>
              </a:defRPr>
            </a:lvl1pPr>
          </a:lstStyle>
          <a:p>
            <a:r>
              <a:rPr sz="900"/>
              <a:t>www.websitename.com</a:t>
            </a:r>
          </a:p>
        </p:txBody>
      </p:sp>
      <p:sp>
        <p:nvSpPr>
          <p:cNvPr id="52" name="Line"/>
          <p:cNvSpPr/>
          <p:nvPr/>
        </p:nvSpPr>
        <p:spPr>
          <a:xfrm flipH="1" flipV="1">
            <a:off x="633909" y="6479910"/>
            <a:ext cx="9099565" cy="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8" name="Picture Placeholder 2">
            <a:extLst>
              <a:ext uri="{FF2B5EF4-FFF2-40B4-BE49-F238E27FC236}">
                <a16:creationId xmlns:a16="http://schemas.microsoft.com/office/drawing/2014/main" id="{EC2F577B-E98D-4E8A-B690-851454E6A746}"/>
              </a:ext>
            </a:extLst>
          </p:cNvPr>
          <p:cNvSpPr>
            <a:spLocks noGrp="1"/>
          </p:cNvSpPr>
          <p:nvPr>
            <p:ph type="pic" sz="quarter" idx="19" hasCustomPrompt="1"/>
          </p:nvPr>
        </p:nvSpPr>
        <p:spPr>
          <a:xfrm>
            <a:off x="633909" y="0"/>
            <a:ext cx="3808214"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64720862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7819531" y="0"/>
            <a:ext cx="3735190" cy="6858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41166621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3E599D-F257-4AB9-92A2-1340E88A6354}" type="datetimeFigureOut">
              <a:rPr lang="en-IN" smtClean="0"/>
              <a:pPr/>
              <a:t>08-08-2023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F68A683-A9A0-4F06-8D7A-39411DE9B823}" type="slidenum">
              <a:rPr lang="en-IN" smtClean="0"/>
              <a:pPr/>
              <a:t>‹#›</a:t>
            </a:fld>
            <a:endParaRPr lang="en-IN"/>
          </a:p>
        </p:txBody>
      </p:sp>
    </p:spTree>
    <p:extLst>
      <p:ext uri="{BB962C8B-B14F-4D97-AF65-F5344CB8AC3E}">
        <p14:creationId xmlns:p14="http://schemas.microsoft.com/office/powerpoint/2010/main" val="41269466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17" name="Picture Placeholder 2">
            <a:extLst>
              <a:ext uri="{FF2B5EF4-FFF2-40B4-BE49-F238E27FC236}">
                <a16:creationId xmlns:a16="http://schemas.microsoft.com/office/drawing/2014/main" id="{5168D82E-8661-4A57-AB57-2E67603453D8}"/>
              </a:ext>
            </a:extLst>
          </p:cNvPr>
          <p:cNvSpPr>
            <a:spLocks noGrp="1"/>
          </p:cNvSpPr>
          <p:nvPr>
            <p:ph type="pic" sz="quarter" idx="21" hasCustomPrompt="1"/>
          </p:nvPr>
        </p:nvSpPr>
        <p:spPr>
          <a:xfrm>
            <a:off x="8002092" y="2091523"/>
            <a:ext cx="3547809"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E3AEC8A1-6334-4442-BEF0-C9E80B45A22C}"/>
              </a:ext>
            </a:extLst>
          </p:cNvPr>
          <p:cNvSpPr>
            <a:spLocks noGrp="1"/>
          </p:cNvSpPr>
          <p:nvPr>
            <p:ph type="pic" sz="quarter" idx="22" hasCustomPrompt="1"/>
          </p:nvPr>
        </p:nvSpPr>
        <p:spPr>
          <a:xfrm>
            <a:off x="4322096" y="2091523"/>
            <a:ext cx="3547809"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093" y="2091523"/>
            <a:ext cx="3547809"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50653899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Main Slide #2">
    <p:spTree>
      <p:nvGrpSpPr>
        <p:cNvPr id="1" name=""/>
        <p:cNvGrpSpPr/>
        <p:nvPr/>
      </p:nvGrpSpPr>
      <p:grpSpPr>
        <a:xfrm>
          <a:off x="0" y="0"/>
          <a:ext cx="0" cy="0"/>
          <a:chOff x="0" y="0"/>
          <a:chExt cx="0" cy="0"/>
        </a:xfrm>
      </p:grpSpPr>
      <p:sp>
        <p:nvSpPr>
          <p:cNvPr id="31" name="www.websitename.com"/>
          <p:cNvSpPr txBox="1">
            <a:spLocks noGrp="1"/>
          </p:cNvSpPr>
          <p:nvPr>
            <p:ph type="body" sz="quarter" idx="13"/>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32" name="uplock"/>
          <p:cNvSpPr txBox="1">
            <a:spLocks noGrp="1"/>
          </p:cNvSpPr>
          <p:nvPr>
            <p:ph type="body" sz="quarter" idx="14"/>
          </p:nvPr>
        </p:nvSpPr>
        <p:spPr>
          <a:xfrm rot="16200000">
            <a:off x="29761" y="3332821"/>
            <a:ext cx="575479" cy="192360"/>
          </a:xfrm>
          <a:prstGeom prst="rect">
            <a:avLst/>
          </a:prstGeom>
        </p:spPr>
        <p:txBody>
          <a:bodyPr wrap="none" lIns="0" tIns="0" rIns="0" bIns="0" anchor="ctr">
            <a:spAutoFit/>
          </a:bodyPr>
          <a:lstStyle>
            <a:lvl1pPr>
              <a:defRPr sz="1250">
                <a:solidFill>
                  <a:srgbClr val="1C1F25"/>
                </a:solidFill>
                <a:latin typeface="Montserrat Bold"/>
                <a:ea typeface="Montserrat Bold"/>
                <a:cs typeface="Montserrat Bold"/>
                <a:sym typeface="Montserrat Bold"/>
              </a:defRPr>
            </a:lvl1pPr>
          </a:lstStyle>
          <a:p>
            <a:r>
              <a:t>uplock</a:t>
            </a:r>
          </a:p>
        </p:txBody>
      </p:sp>
      <p:sp>
        <p:nvSpPr>
          <p:cNvPr id="33"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3" name="Picture Placeholder 2">
            <a:extLst>
              <a:ext uri="{FF2B5EF4-FFF2-40B4-BE49-F238E27FC236}">
                <a16:creationId xmlns:a16="http://schemas.microsoft.com/office/drawing/2014/main" id="{FE041EE4-4449-4175-88A4-C94A39B4FDC9}"/>
              </a:ext>
            </a:extLst>
          </p:cNvPr>
          <p:cNvSpPr>
            <a:spLocks noGrp="1"/>
          </p:cNvSpPr>
          <p:nvPr>
            <p:ph type="pic" sz="quarter" idx="15" hasCustomPrompt="1"/>
          </p:nvPr>
        </p:nvSpPr>
        <p:spPr>
          <a:xfrm>
            <a:off x="632619" y="755717"/>
            <a:ext cx="5464473"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9" name="Picture Placeholder 2">
            <a:extLst>
              <a:ext uri="{FF2B5EF4-FFF2-40B4-BE49-F238E27FC236}">
                <a16:creationId xmlns:a16="http://schemas.microsoft.com/office/drawing/2014/main" id="{AB96B7FC-333E-4746-915F-4AFF6EC62528}"/>
              </a:ext>
            </a:extLst>
          </p:cNvPr>
          <p:cNvSpPr>
            <a:spLocks noGrp="1"/>
          </p:cNvSpPr>
          <p:nvPr>
            <p:ph type="pic" sz="quarter" idx="16" hasCustomPrompt="1"/>
          </p:nvPr>
        </p:nvSpPr>
        <p:spPr>
          <a:xfrm>
            <a:off x="6094909" y="755717"/>
            <a:ext cx="27357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0" name="Picture Placeholder 2">
            <a:extLst>
              <a:ext uri="{FF2B5EF4-FFF2-40B4-BE49-F238E27FC236}">
                <a16:creationId xmlns:a16="http://schemas.microsoft.com/office/drawing/2014/main" id="{D9094560-D056-4250-BF87-E83CE203BD1E}"/>
              </a:ext>
            </a:extLst>
          </p:cNvPr>
          <p:cNvSpPr>
            <a:spLocks noGrp="1"/>
          </p:cNvSpPr>
          <p:nvPr>
            <p:ph type="pic" sz="quarter" idx="17" hasCustomPrompt="1"/>
          </p:nvPr>
        </p:nvSpPr>
        <p:spPr>
          <a:xfrm>
            <a:off x="8827591" y="755717"/>
            <a:ext cx="2735709" cy="5334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14398506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8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3429000"/>
            <a:ext cx="2667001"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8" name="Picture Placeholder 2">
            <a:extLst>
              <a:ext uri="{FF2B5EF4-FFF2-40B4-BE49-F238E27FC236}">
                <a16:creationId xmlns:a16="http://schemas.microsoft.com/office/drawing/2014/main" id="{A1A0F061-6966-49CD-86AB-48B41F8A82B5}"/>
              </a:ext>
            </a:extLst>
          </p:cNvPr>
          <p:cNvSpPr>
            <a:spLocks noGrp="1"/>
          </p:cNvSpPr>
          <p:nvPr>
            <p:ph type="pic" sz="quarter" idx="24" hasCustomPrompt="1"/>
          </p:nvPr>
        </p:nvSpPr>
        <p:spPr>
          <a:xfrm>
            <a:off x="3386303" y="3429000"/>
            <a:ext cx="2667001"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9" name="Picture Placeholder 2">
            <a:extLst>
              <a:ext uri="{FF2B5EF4-FFF2-40B4-BE49-F238E27FC236}">
                <a16:creationId xmlns:a16="http://schemas.microsoft.com/office/drawing/2014/main" id="{3F4B7108-67EB-44D4-B825-F4884B4B2BA5}"/>
              </a:ext>
            </a:extLst>
          </p:cNvPr>
          <p:cNvSpPr>
            <a:spLocks noGrp="1"/>
          </p:cNvSpPr>
          <p:nvPr>
            <p:ph type="pic" sz="quarter" idx="25" hasCustomPrompt="1"/>
          </p:nvPr>
        </p:nvSpPr>
        <p:spPr>
          <a:xfrm>
            <a:off x="6138697" y="3429000"/>
            <a:ext cx="2667001"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2" name="Picture Placeholder 2">
            <a:extLst>
              <a:ext uri="{FF2B5EF4-FFF2-40B4-BE49-F238E27FC236}">
                <a16:creationId xmlns:a16="http://schemas.microsoft.com/office/drawing/2014/main" id="{97C15552-FA11-4BF0-936B-C708D6C2B28F}"/>
              </a:ext>
            </a:extLst>
          </p:cNvPr>
          <p:cNvSpPr>
            <a:spLocks noGrp="1"/>
          </p:cNvSpPr>
          <p:nvPr>
            <p:ph type="pic" sz="quarter" idx="26" hasCustomPrompt="1"/>
          </p:nvPr>
        </p:nvSpPr>
        <p:spPr>
          <a:xfrm>
            <a:off x="8891091" y="3429000"/>
            <a:ext cx="2667001" cy="2667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99055233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7315200" y="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4" name="Picture Placeholder 2">
            <a:extLst>
              <a:ext uri="{FF2B5EF4-FFF2-40B4-BE49-F238E27FC236}">
                <a16:creationId xmlns:a16="http://schemas.microsoft.com/office/drawing/2014/main" id="{E9DB51F0-4290-4878-A9D6-2504E4A37BDE}"/>
              </a:ext>
            </a:extLst>
          </p:cNvPr>
          <p:cNvSpPr>
            <a:spLocks noGrp="1"/>
          </p:cNvSpPr>
          <p:nvPr>
            <p:ph type="pic" sz="quarter" idx="24" hasCustomPrompt="1"/>
          </p:nvPr>
        </p:nvSpPr>
        <p:spPr>
          <a:xfrm>
            <a:off x="7315200" y="2286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5" name="Picture Placeholder 2">
            <a:extLst>
              <a:ext uri="{FF2B5EF4-FFF2-40B4-BE49-F238E27FC236}">
                <a16:creationId xmlns:a16="http://schemas.microsoft.com/office/drawing/2014/main" id="{AF6B810D-0612-48A9-AC4D-D362C8798A81}"/>
              </a:ext>
            </a:extLst>
          </p:cNvPr>
          <p:cNvSpPr>
            <a:spLocks noGrp="1"/>
          </p:cNvSpPr>
          <p:nvPr>
            <p:ph type="pic" sz="quarter" idx="25" hasCustomPrompt="1"/>
          </p:nvPr>
        </p:nvSpPr>
        <p:spPr>
          <a:xfrm>
            <a:off x="7315200" y="4572000"/>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6" name="Picture Placeholder 2">
            <a:extLst>
              <a:ext uri="{FF2B5EF4-FFF2-40B4-BE49-F238E27FC236}">
                <a16:creationId xmlns:a16="http://schemas.microsoft.com/office/drawing/2014/main" id="{43E49F76-E079-4D0E-9FF6-A54A6AAC9B84}"/>
              </a:ext>
            </a:extLst>
          </p:cNvPr>
          <p:cNvSpPr>
            <a:spLocks noGrp="1"/>
          </p:cNvSpPr>
          <p:nvPr>
            <p:ph type="pic" sz="quarter" idx="26" hasCustomPrompt="1"/>
          </p:nvPr>
        </p:nvSpPr>
        <p:spPr>
          <a:xfrm>
            <a:off x="9752076" y="-1853"/>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7" name="Picture Placeholder 2">
            <a:extLst>
              <a:ext uri="{FF2B5EF4-FFF2-40B4-BE49-F238E27FC236}">
                <a16:creationId xmlns:a16="http://schemas.microsoft.com/office/drawing/2014/main" id="{84D102DF-376D-4411-9820-2570A3938062}"/>
              </a:ext>
            </a:extLst>
          </p:cNvPr>
          <p:cNvSpPr>
            <a:spLocks noGrp="1"/>
          </p:cNvSpPr>
          <p:nvPr>
            <p:ph type="pic" sz="quarter" idx="27" hasCustomPrompt="1"/>
          </p:nvPr>
        </p:nvSpPr>
        <p:spPr>
          <a:xfrm>
            <a:off x="9752076" y="2284148"/>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8" name="Picture Placeholder 2">
            <a:extLst>
              <a:ext uri="{FF2B5EF4-FFF2-40B4-BE49-F238E27FC236}">
                <a16:creationId xmlns:a16="http://schemas.microsoft.com/office/drawing/2014/main" id="{5D884EF1-50EA-4704-8011-539D82B27CC7}"/>
              </a:ext>
            </a:extLst>
          </p:cNvPr>
          <p:cNvSpPr>
            <a:spLocks noGrp="1"/>
          </p:cNvSpPr>
          <p:nvPr>
            <p:ph type="pic" sz="quarter" idx="28" hasCustomPrompt="1"/>
          </p:nvPr>
        </p:nvSpPr>
        <p:spPr>
          <a:xfrm>
            <a:off x="9752076" y="4570148"/>
            <a:ext cx="2436876" cy="2286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65656745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0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1566"/>
            <a:ext cx="10920909" cy="2667434"/>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33058653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1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1566"/>
            <a:ext cx="2730500" cy="2667434"/>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0" name="Picture Placeholder 2">
            <a:extLst>
              <a:ext uri="{FF2B5EF4-FFF2-40B4-BE49-F238E27FC236}">
                <a16:creationId xmlns:a16="http://schemas.microsoft.com/office/drawing/2014/main" id="{AE84D853-BD76-46AE-BB26-BBD9CB1052E2}"/>
              </a:ext>
            </a:extLst>
          </p:cNvPr>
          <p:cNvSpPr>
            <a:spLocks noGrp="1"/>
          </p:cNvSpPr>
          <p:nvPr>
            <p:ph type="pic" sz="quarter" idx="24" hasCustomPrompt="1"/>
          </p:nvPr>
        </p:nvSpPr>
        <p:spPr>
          <a:xfrm>
            <a:off x="3364409" y="3428566"/>
            <a:ext cx="2730500" cy="2667434"/>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76E4D34C-2563-40BF-B9E8-702709065D7A}"/>
              </a:ext>
            </a:extLst>
          </p:cNvPr>
          <p:cNvSpPr>
            <a:spLocks noGrp="1"/>
          </p:cNvSpPr>
          <p:nvPr>
            <p:ph type="pic" sz="quarter" idx="25" hasCustomPrompt="1"/>
          </p:nvPr>
        </p:nvSpPr>
        <p:spPr>
          <a:xfrm>
            <a:off x="6093817" y="761132"/>
            <a:ext cx="5462092" cy="2667434"/>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428397719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2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3429000"/>
            <a:ext cx="1586484" cy="1586484"/>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9" name="Picture Placeholder 2">
            <a:extLst>
              <a:ext uri="{FF2B5EF4-FFF2-40B4-BE49-F238E27FC236}">
                <a16:creationId xmlns:a16="http://schemas.microsoft.com/office/drawing/2014/main" id="{2EFC3AB8-8829-4835-AAEB-A571854777B5}"/>
              </a:ext>
            </a:extLst>
          </p:cNvPr>
          <p:cNvSpPr>
            <a:spLocks noGrp="1"/>
          </p:cNvSpPr>
          <p:nvPr>
            <p:ph type="pic" sz="quarter" idx="24" hasCustomPrompt="1"/>
          </p:nvPr>
        </p:nvSpPr>
        <p:spPr>
          <a:xfrm>
            <a:off x="2362125" y="3429000"/>
            <a:ext cx="1586484" cy="1586484"/>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0" name="Picture Placeholder 2">
            <a:extLst>
              <a:ext uri="{FF2B5EF4-FFF2-40B4-BE49-F238E27FC236}">
                <a16:creationId xmlns:a16="http://schemas.microsoft.com/office/drawing/2014/main" id="{E38C093A-4043-4D5F-814D-6B09A2EFD247}"/>
              </a:ext>
            </a:extLst>
          </p:cNvPr>
          <p:cNvSpPr>
            <a:spLocks noGrp="1"/>
          </p:cNvSpPr>
          <p:nvPr>
            <p:ph type="pic" sz="quarter" idx="25" hasCustomPrompt="1"/>
          </p:nvPr>
        </p:nvSpPr>
        <p:spPr>
          <a:xfrm>
            <a:off x="4088309" y="3429000"/>
            <a:ext cx="1586484" cy="1586484"/>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22" name="Picture Placeholder 2">
            <a:extLst>
              <a:ext uri="{FF2B5EF4-FFF2-40B4-BE49-F238E27FC236}">
                <a16:creationId xmlns:a16="http://schemas.microsoft.com/office/drawing/2014/main" id="{7C87A5E0-A23C-4EBA-B765-9B329DD8F818}"/>
              </a:ext>
            </a:extLst>
          </p:cNvPr>
          <p:cNvSpPr>
            <a:spLocks noGrp="1"/>
          </p:cNvSpPr>
          <p:nvPr>
            <p:ph type="pic" sz="quarter" idx="26" hasCustomPrompt="1"/>
          </p:nvPr>
        </p:nvSpPr>
        <p:spPr>
          <a:xfrm>
            <a:off x="5814492" y="3429000"/>
            <a:ext cx="1586484" cy="1586484"/>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144657447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Main Slide #1">
    <p:spTree>
      <p:nvGrpSpPr>
        <p:cNvPr id="1" name=""/>
        <p:cNvGrpSpPr/>
        <p:nvPr/>
      </p:nvGrpSpPr>
      <p:grpSpPr>
        <a:xfrm>
          <a:off x="0" y="0"/>
          <a:ext cx="0" cy="0"/>
          <a:chOff x="0" y="0"/>
          <a:chExt cx="0" cy="0"/>
        </a:xfrm>
      </p:grpSpPr>
      <p:sp>
        <p:nvSpPr>
          <p:cNvPr id="22" name="uplock"/>
          <p:cNvSpPr txBox="1">
            <a:spLocks noGrp="1"/>
          </p:cNvSpPr>
          <p:nvPr>
            <p:ph type="body" sz="quarter" idx="13"/>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23" name="www.websitename.com"/>
          <p:cNvSpPr txBox="1">
            <a:spLocks noGrp="1"/>
          </p:cNvSpPr>
          <p:nvPr>
            <p:ph type="body" sz="quarter" idx="14"/>
          </p:nvPr>
        </p:nvSpPr>
        <p:spPr>
          <a:xfrm rot="16200000">
            <a:off x="11181201" y="3359751"/>
            <a:ext cx="1386598" cy="138499"/>
          </a:xfrm>
          <a:prstGeom prst="rect">
            <a:avLst/>
          </a:prstGeom>
        </p:spPr>
        <p:txBody>
          <a:bodyPr wrap="none" lIns="0" tIns="0" rIns="0" bIns="0" anchor="ctr">
            <a:spAutoFit/>
          </a:bodyPr>
          <a:lstStyle>
            <a:lvl1pPr>
              <a:defRPr sz="900">
                <a:solidFill>
                  <a:srgbClr val="6A6E77"/>
                </a:solidFill>
                <a:latin typeface="Montserrat Light"/>
                <a:ea typeface="Montserrat Light"/>
                <a:cs typeface="Montserrat Light"/>
                <a:sym typeface="Montserrat Light"/>
              </a:defRPr>
            </a:lvl1pPr>
          </a:lstStyle>
          <a:p>
            <a:r>
              <a:t>www.websitename.com</a:t>
            </a:r>
          </a:p>
        </p:txBody>
      </p:sp>
      <p:sp>
        <p:nvSpPr>
          <p:cNvPr id="24"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6" name="Picture Placeholder 2">
            <a:extLst>
              <a:ext uri="{FF2B5EF4-FFF2-40B4-BE49-F238E27FC236}">
                <a16:creationId xmlns:a16="http://schemas.microsoft.com/office/drawing/2014/main" id="{E7D45451-C48E-44B1-A38C-443E72AAB718}"/>
              </a:ext>
            </a:extLst>
          </p:cNvPr>
          <p:cNvSpPr>
            <a:spLocks noGrp="1"/>
          </p:cNvSpPr>
          <p:nvPr>
            <p:ph type="pic" sz="quarter" idx="19" hasCustomPrompt="1"/>
          </p:nvPr>
        </p:nvSpPr>
        <p:spPr>
          <a:xfrm>
            <a:off x="6095904" y="0"/>
            <a:ext cx="5458817" cy="3429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19531536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3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2000"/>
            <a:ext cx="10920909" cy="5334000"/>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331658617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4_Main Slide">
    <p:spTree>
      <p:nvGrpSpPr>
        <p:cNvPr id="1" name=""/>
        <p:cNvGrpSpPr/>
        <p:nvPr/>
      </p:nvGrpSpPr>
      <p:grpSpPr>
        <a:xfrm>
          <a:off x="0" y="0"/>
          <a:ext cx="0" cy="0"/>
          <a:chOff x="0" y="0"/>
          <a:chExt cx="0" cy="0"/>
        </a:xfrm>
      </p:grpSpPr>
      <p:sp>
        <p:nvSpPr>
          <p:cNvPr id="12" name="www.websitename.com"/>
          <p:cNvSpPr txBox="1">
            <a:spLocks noGrp="1"/>
          </p:cNvSpPr>
          <p:nvPr>
            <p:ph type="body" sz="quarter" idx="13"/>
          </p:nvPr>
        </p:nvSpPr>
        <p:spPr>
          <a:xfrm>
            <a:off x="9801674" y="6476735"/>
            <a:ext cx="1386598" cy="138499"/>
          </a:xfrm>
          <a:prstGeom prst="rect">
            <a:avLst/>
          </a:prstGeom>
        </p:spPr>
        <p:txBody>
          <a:bodyPr wrap="none" lIns="0" tIns="0" rIns="0" bIns="0">
            <a:spAutoFit/>
          </a:bodyPr>
          <a:lstStyle>
            <a:lvl1pPr algn="r">
              <a:defRPr sz="900">
                <a:solidFill>
                  <a:srgbClr val="6A6E77"/>
                </a:solidFill>
                <a:latin typeface="Montserrat Light"/>
                <a:ea typeface="Montserrat Light"/>
                <a:cs typeface="Montserrat Light"/>
                <a:sym typeface="Montserrat Light"/>
              </a:defRPr>
            </a:lvl1pPr>
          </a:lstStyle>
          <a:p>
            <a:r>
              <a:t>www.websitename.com</a:t>
            </a:r>
          </a:p>
        </p:txBody>
      </p:sp>
      <p:sp>
        <p:nvSpPr>
          <p:cNvPr id="13" name="uplock"/>
          <p:cNvSpPr txBox="1">
            <a:spLocks noGrp="1"/>
          </p:cNvSpPr>
          <p:nvPr>
            <p:ph type="body" sz="quarter" idx="14"/>
          </p:nvPr>
        </p:nvSpPr>
        <p:spPr>
          <a:xfrm>
            <a:off x="633909" y="190202"/>
            <a:ext cx="575479" cy="192360"/>
          </a:xfrm>
          <a:prstGeom prst="rect">
            <a:avLst/>
          </a:prstGeom>
        </p:spPr>
        <p:txBody>
          <a:bodyPr wrap="none" lIns="0" tIns="0" rIns="0" bIns="0">
            <a:spAutoFit/>
          </a:bodyPr>
          <a:lstStyle>
            <a:lvl1pPr algn="l">
              <a:defRPr sz="1250">
                <a:solidFill>
                  <a:srgbClr val="1C1F25"/>
                </a:solidFill>
                <a:latin typeface="Montserrat Bold"/>
                <a:ea typeface="Montserrat Bold"/>
                <a:cs typeface="Montserrat Bold"/>
                <a:sym typeface="Montserrat Bold"/>
              </a:defRPr>
            </a:lvl1pPr>
          </a:lstStyle>
          <a:p>
            <a:r>
              <a:t>uplock</a:t>
            </a:r>
          </a:p>
        </p:txBody>
      </p:sp>
      <p:sp>
        <p:nvSpPr>
          <p:cNvPr id="15" name="Slide Number"/>
          <p:cNvSpPr txBox="1">
            <a:spLocks noGrp="1"/>
          </p:cNvSpPr>
          <p:nvPr>
            <p:ph type="sldNum" sz="quarter" idx="2"/>
          </p:nvPr>
        </p:nvSpPr>
        <p:spPr>
          <a:xfrm>
            <a:off x="11391312" y="6476735"/>
            <a:ext cx="163506" cy="138499"/>
          </a:xfrm>
          <a:prstGeom prst="rect">
            <a:avLst/>
          </a:prstGeom>
        </p:spPr>
        <p:txBody>
          <a:bodyPr/>
          <a:lstStyle/>
          <a:p>
            <a:fld id="{86CB4B4D-7CA3-9044-876B-883B54F8677D}" type="slidenum">
              <a:t>‹#›</a:t>
            </a:fld>
            <a:endParaRPr/>
          </a:p>
        </p:txBody>
      </p:sp>
      <p:sp>
        <p:nvSpPr>
          <p:cNvPr id="21" name="Picture Placeholder 2">
            <a:extLst>
              <a:ext uri="{FF2B5EF4-FFF2-40B4-BE49-F238E27FC236}">
                <a16:creationId xmlns:a16="http://schemas.microsoft.com/office/drawing/2014/main" id="{7A09D456-AFE8-451F-841C-7214467E7A21}"/>
              </a:ext>
            </a:extLst>
          </p:cNvPr>
          <p:cNvSpPr>
            <a:spLocks noGrp="1"/>
          </p:cNvSpPr>
          <p:nvPr>
            <p:ph type="pic" sz="quarter" idx="23" hasCustomPrompt="1"/>
          </p:nvPr>
        </p:nvSpPr>
        <p:spPr>
          <a:xfrm>
            <a:off x="633909" y="762000"/>
            <a:ext cx="27305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1" name="Picture Placeholder 2">
            <a:extLst>
              <a:ext uri="{FF2B5EF4-FFF2-40B4-BE49-F238E27FC236}">
                <a16:creationId xmlns:a16="http://schemas.microsoft.com/office/drawing/2014/main" id="{75E9F210-3195-4ED1-AAD7-DACDEDE9104C}"/>
              </a:ext>
            </a:extLst>
          </p:cNvPr>
          <p:cNvSpPr>
            <a:spLocks noGrp="1"/>
          </p:cNvSpPr>
          <p:nvPr>
            <p:ph type="pic" sz="quarter" idx="24" hasCustomPrompt="1"/>
          </p:nvPr>
        </p:nvSpPr>
        <p:spPr>
          <a:xfrm>
            <a:off x="3365500" y="3429000"/>
            <a:ext cx="27305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6" name="Picture Placeholder 2">
            <a:extLst>
              <a:ext uri="{FF2B5EF4-FFF2-40B4-BE49-F238E27FC236}">
                <a16:creationId xmlns:a16="http://schemas.microsoft.com/office/drawing/2014/main" id="{2852C875-60B3-4768-81D1-7DBC5599E4D1}"/>
              </a:ext>
            </a:extLst>
          </p:cNvPr>
          <p:cNvSpPr>
            <a:spLocks noGrp="1"/>
          </p:cNvSpPr>
          <p:nvPr>
            <p:ph type="pic" sz="quarter" idx="25" hasCustomPrompt="1"/>
          </p:nvPr>
        </p:nvSpPr>
        <p:spPr>
          <a:xfrm>
            <a:off x="6096000" y="761998"/>
            <a:ext cx="27305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
        <p:nvSpPr>
          <p:cNvPr id="17" name="Picture Placeholder 2">
            <a:extLst>
              <a:ext uri="{FF2B5EF4-FFF2-40B4-BE49-F238E27FC236}">
                <a16:creationId xmlns:a16="http://schemas.microsoft.com/office/drawing/2014/main" id="{FD810B00-73DF-4AF1-BB2D-26AF913C1B29}"/>
              </a:ext>
            </a:extLst>
          </p:cNvPr>
          <p:cNvSpPr>
            <a:spLocks noGrp="1"/>
          </p:cNvSpPr>
          <p:nvPr>
            <p:ph type="pic" sz="quarter" idx="26" hasCustomPrompt="1"/>
          </p:nvPr>
        </p:nvSpPr>
        <p:spPr>
          <a:xfrm>
            <a:off x="8827591" y="3428999"/>
            <a:ext cx="2730500" cy="2667001"/>
          </a:xfrm>
          <a:prstGeom prst="rect">
            <a:avLst/>
          </a:prstGeom>
          <a:solidFill>
            <a:schemeClr val="bg1">
              <a:lumMod val="95000"/>
            </a:schemeClr>
          </a:solidFill>
        </p:spPr>
        <p:txBody>
          <a:bodyPr anchor="ctr"/>
          <a:lstStyle>
            <a:lvl1pPr>
              <a:defRPr sz="1000"/>
            </a:lvl1pPr>
          </a:lstStyle>
          <a:p>
            <a:r>
              <a:rPr lang="en-US" dirty="0"/>
              <a:t>Click to Insert Image</a:t>
            </a:r>
          </a:p>
        </p:txBody>
      </p:sp>
    </p:spTree>
    <p:extLst>
      <p:ext uri="{BB962C8B-B14F-4D97-AF65-F5344CB8AC3E}">
        <p14:creationId xmlns:p14="http://schemas.microsoft.com/office/powerpoint/2010/main" val="295620822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theme" Target="../theme/theme2.xml" /><Relationship Id="rId5" Type="http://schemas.openxmlformats.org/officeDocument/2006/relationships/slideLayout" Target="../slideLayouts/slideLayout16.xml" /><Relationship Id="rId4" Type="http://schemas.openxmlformats.org/officeDocument/2006/relationships/slideLayout" Target="../slideLayouts/slideLayout15.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 /><Relationship Id="rId3" Type="http://schemas.openxmlformats.org/officeDocument/2006/relationships/slideLayout" Target="../slideLayouts/slideLayout19.xml" /><Relationship Id="rId7" Type="http://schemas.openxmlformats.org/officeDocument/2006/relationships/slideLayout" Target="../slideLayouts/slideLayout23.xml" /><Relationship Id="rId12" Type="http://schemas.openxmlformats.org/officeDocument/2006/relationships/theme" Target="../theme/theme3.xml" /><Relationship Id="rId2" Type="http://schemas.openxmlformats.org/officeDocument/2006/relationships/slideLayout" Target="../slideLayouts/slideLayout18.xml"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5" Type="http://schemas.openxmlformats.org/officeDocument/2006/relationships/slideLayout" Target="../slideLayouts/slideLayout21.xml" /><Relationship Id="rId10" Type="http://schemas.openxmlformats.org/officeDocument/2006/relationships/slideLayout" Target="../slideLayouts/slideLayout26.xml" /><Relationship Id="rId4" Type="http://schemas.openxmlformats.org/officeDocument/2006/relationships/slideLayout" Target="../slideLayouts/slideLayout20.xml" /><Relationship Id="rId9" Type="http://schemas.openxmlformats.org/officeDocument/2006/relationships/slideLayout" Target="../slideLayouts/slideLayout25.xml" /></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 /><Relationship Id="rId2" Type="http://schemas.openxmlformats.org/officeDocument/2006/relationships/slideLayout" Target="../slideLayouts/slideLayout29.xml" /><Relationship Id="rId1" Type="http://schemas.openxmlformats.org/officeDocument/2006/relationships/slideLayout" Target="../slideLayouts/slideLayout28.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 /><Relationship Id="rId13" Type="http://schemas.openxmlformats.org/officeDocument/2006/relationships/slideLayout" Target="../slideLayouts/slideLayout42.xml" /><Relationship Id="rId18" Type="http://schemas.openxmlformats.org/officeDocument/2006/relationships/slideLayout" Target="../slideLayouts/slideLayout47.xml" /><Relationship Id="rId26" Type="http://schemas.openxmlformats.org/officeDocument/2006/relationships/slideLayout" Target="../slideLayouts/slideLayout55.xml" /><Relationship Id="rId3" Type="http://schemas.openxmlformats.org/officeDocument/2006/relationships/slideLayout" Target="../slideLayouts/slideLayout32.xml" /><Relationship Id="rId21" Type="http://schemas.openxmlformats.org/officeDocument/2006/relationships/slideLayout" Target="../slideLayouts/slideLayout50.xml" /><Relationship Id="rId7" Type="http://schemas.openxmlformats.org/officeDocument/2006/relationships/slideLayout" Target="../slideLayouts/slideLayout36.xml" /><Relationship Id="rId12" Type="http://schemas.openxmlformats.org/officeDocument/2006/relationships/slideLayout" Target="../slideLayouts/slideLayout41.xml" /><Relationship Id="rId17" Type="http://schemas.openxmlformats.org/officeDocument/2006/relationships/slideLayout" Target="../slideLayouts/slideLayout46.xml" /><Relationship Id="rId25" Type="http://schemas.openxmlformats.org/officeDocument/2006/relationships/slideLayout" Target="../slideLayouts/slideLayout54.xml" /><Relationship Id="rId2" Type="http://schemas.openxmlformats.org/officeDocument/2006/relationships/slideLayout" Target="../slideLayouts/slideLayout31.xml" /><Relationship Id="rId16" Type="http://schemas.openxmlformats.org/officeDocument/2006/relationships/slideLayout" Target="../slideLayouts/slideLayout45.xml" /><Relationship Id="rId20" Type="http://schemas.openxmlformats.org/officeDocument/2006/relationships/slideLayout" Target="../slideLayouts/slideLayout49.xml" /><Relationship Id="rId29" Type="http://schemas.openxmlformats.org/officeDocument/2006/relationships/slideLayout" Target="../slideLayouts/slideLayout58.xml" /><Relationship Id="rId1" Type="http://schemas.openxmlformats.org/officeDocument/2006/relationships/slideLayout" Target="../slideLayouts/slideLayout30.xml" /><Relationship Id="rId6" Type="http://schemas.openxmlformats.org/officeDocument/2006/relationships/slideLayout" Target="../slideLayouts/slideLayout35.xml" /><Relationship Id="rId11" Type="http://schemas.openxmlformats.org/officeDocument/2006/relationships/slideLayout" Target="../slideLayouts/slideLayout40.xml" /><Relationship Id="rId24" Type="http://schemas.openxmlformats.org/officeDocument/2006/relationships/slideLayout" Target="../slideLayouts/slideLayout53.xml" /><Relationship Id="rId5" Type="http://schemas.openxmlformats.org/officeDocument/2006/relationships/slideLayout" Target="../slideLayouts/slideLayout34.xml" /><Relationship Id="rId15" Type="http://schemas.openxmlformats.org/officeDocument/2006/relationships/slideLayout" Target="../slideLayouts/slideLayout44.xml" /><Relationship Id="rId23" Type="http://schemas.openxmlformats.org/officeDocument/2006/relationships/slideLayout" Target="../slideLayouts/slideLayout52.xml" /><Relationship Id="rId28" Type="http://schemas.openxmlformats.org/officeDocument/2006/relationships/slideLayout" Target="../slideLayouts/slideLayout57.xml" /><Relationship Id="rId10" Type="http://schemas.openxmlformats.org/officeDocument/2006/relationships/slideLayout" Target="../slideLayouts/slideLayout39.xml" /><Relationship Id="rId19" Type="http://schemas.openxmlformats.org/officeDocument/2006/relationships/slideLayout" Target="../slideLayouts/slideLayout48.xml" /><Relationship Id="rId4" Type="http://schemas.openxmlformats.org/officeDocument/2006/relationships/slideLayout" Target="../slideLayouts/slideLayout33.xml" /><Relationship Id="rId9" Type="http://schemas.openxmlformats.org/officeDocument/2006/relationships/slideLayout" Target="../slideLayouts/slideLayout38.xml" /><Relationship Id="rId14" Type="http://schemas.openxmlformats.org/officeDocument/2006/relationships/slideLayout" Target="../slideLayouts/slideLayout43.xml" /><Relationship Id="rId22" Type="http://schemas.openxmlformats.org/officeDocument/2006/relationships/slideLayout" Target="../slideLayouts/slideLayout51.xml" /><Relationship Id="rId27" Type="http://schemas.openxmlformats.org/officeDocument/2006/relationships/slideLayout" Target="../slideLayouts/slideLayout56.xml" /><Relationship Id="rId30" Type="http://schemas.openxmlformats.org/officeDocument/2006/relationships/theme" Target="../theme/theme5.xml" /></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4.xml" /><Relationship Id="rId21" Type="http://schemas.openxmlformats.org/officeDocument/2006/relationships/slideLayout" Target="../slideLayouts/slideLayout79.xml" /><Relationship Id="rId42" Type="http://schemas.openxmlformats.org/officeDocument/2006/relationships/slideLayout" Target="../slideLayouts/slideLayout100.xml" /><Relationship Id="rId47" Type="http://schemas.openxmlformats.org/officeDocument/2006/relationships/slideLayout" Target="../slideLayouts/slideLayout105.xml" /><Relationship Id="rId63" Type="http://schemas.openxmlformats.org/officeDocument/2006/relationships/slideLayout" Target="../slideLayouts/slideLayout121.xml" /><Relationship Id="rId68" Type="http://schemas.openxmlformats.org/officeDocument/2006/relationships/slideLayout" Target="../slideLayouts/slideLayout126.xml" /><Relationship Id="rId84" Type="http://schemas.openxmlformats.org/officeDocument/2006/relationships/slideLayout" Target="../slideLayouts/slideLayout142.xml" /><Relationship Id="rId89" Type="http://schemas.openxmlformats.org/officeDocument/2006/relationships/slideLayout" Target="../slideLayouts/slideLayout147.xml" /><Relationship Id="rId112" Type="http://schemas.openxmlformats.org/officeDocument/2006/relationships/theme" Target="../theme/theme6.xml" /><Relationship Id="rId2" Type="http://schemas.openxmlformats.org/officeDocument/2006/relationships/slideLayout" Target="../slideLayouts/slideLayout60.xml" /><Relationship Id="rId16" Type="http://schemas.openxmlformats.org/officeDocument/2006/relationships/slideLayout" Target="../slideLayouts/slideLayout74.xml" /><Relationship Id="rId29" Type="http://schemas.openxmlformats.org/officeDocument/2006/relationships/slideLayout" Target="../slideLayouts/slideLayout87.xml" /><Relationship Id="rId107" Type="http://schemas.openxmlformats.org/officeDocument/2006/relationships/slideLayout" Target="../slideLayouts/slideLayout165.xml" /><Relationship Id="rId11" Type="http://schemas.openxmlformats.org/officeDocument/2006/relationships/slideLayout" Target="../slideLayouts/slideLayout69.xml" /><Relationship Id="rId24" Type="http://schemas.openxmlformats.org/officeDocument/2006/relationships/slideLayout" Target="../slideLayouts/slideLayout82.xml" /><Relationship Id="rId32" Type="http://schemas.openxmlformats.org/officeDocument/2006/relationships/slideLayout" Target="../slideLayouts/slideLayout90.xml" /><Relationship Id="rId37" Type="http://schemas.openxmlformats.org/officeDocument/2006/relationships/slideLayout" Target="../slideLayouts/slideLayout95.xml" /><Relationship Id="rId40" Type="http://schemas.openxmlformats.org/officeDocument/2006/relationships/slideLayout" Target="../slideLayouts/slideLayout98.xml" /><Relationship Id="rId45" Type="http://schemas.openxmlformats.org/officeDocument/2006/relationships/slideLayout" Target="../slideLayouts/slideLayout103.xml" /><Relationship Id="rId53" Type="http://schemas.openxmlformats.org/officeDocument/2006/relationships/slideLayout" Target="../slideLayouts/slideLayout111.xml" /><Relationship Id="rId58" Type="http://schemas.openxmlformats.org/officeDocument/2006/relationships/slideLayout" Target="../slideLayouts/slideLayout116.xml" /><Relationship Id="rId66" Type="http://schemas.openxmlformats.org/officeDocument/2006/relationships/slideLayout" Target="../slideLayouts/slideLayout124.xml" /><Relationship Id="rId74" Type="http://schemas.openxmlformats.org/officeDocument/2006/relationships/slideLayout" Target="../slideLayouts/slideLayout132.xml" /><Relationship Id="rId79" Type="http://schemas.openxmlformats.org/officeDocument/2006/relationships/slideLayout" Target="../slideLayouts/slideLayout137.xml" /><Relationship Id="rId87" Type="http://schemas.openxmlformats.org/officeDocument/2006/relationships/slideLayout" Target="../slideLayouts/slideLayout145.xml" /><Relationship Id="rId102" Type="http://schemas.openxmlformats.org/officeDocument/2006/relationships/slideLayout" Target="../slideLayouts/slideLayout160.xml" /><Relationship Id="rId110" Type="http://schemas.openxmlformats.org/officeDocument/2006/relationships/slideLayout" Target="../slideLayouts/slideLayout168.xml" /><Relationship Id="rId5" Type="http://schemas.openxmlformats.org/officeDocument/2006/relationships/slideLayout" Target="../slideLayouts/slideLayout63.xml" /><Relationship Id="rId61" Type="http://schemas.openxmlformats.org/officeDocument/2006/relationships/slideLayout" Target="../slideLayouts/slideLayout119.xml" /><Relationship Id="rId82" Type="http://schemas.openxmlformats.org/officeDocument/2006/relationships/slideLayout" Target="../slideLayouts/slideLayout140.xml" /><Relationship Id="rId90" Type="http://schemas.openxmlformats.org/officeDocument/2006/relationships/slideLayout" Target="../slideLayouts/slideLayout148.xml" /><Relationship Id="rId95" Type="http://schemas.openxmlformats.org/officeDocument/2006/relationships/slideLayout" Target="../slideLayouts/slideLayout153.xml" /><Relationship Id="rId19" Type="http://schemas.openxmlformats.org/officeDocument/2006/relationships/slideLayout" Target="../slideLayouts/slideLayout77.xml" /><Relationship Id="rId14" Type="http://schemas.openxmlformats.org/officeDocument/2006/relationships/slideLayout" Target="../slideLayouts/slideLayout72.xml" /><Relationship Id="rId22" Type="http://schemas.openxmlformats.org/officeDocument/2006/relationships/slideLayout" Target="../slideLayouts/slideLayout80.xml" /><Relationship Id="rId27" Type="http://schemas.openxmlformats.org/officeDocument/2006/relationships/slideLayout" Target="../slideLayouts/slideLayout85.xml" /><Relationship Id="rId30" Type="http://schemas.openxmlformats.org/officeDocument/2006/relationships/slideLayout" Target="../slideLayouts/slideLayout88.xml" /><Relationship Id="rId35" Type="http://schemas.openxmlformats.org/officeDocument/2006/relationships/slideLayout" Target="../slideLayouts/slideLayout93.xml" /><Relationship Id="rId43" Type="http://schemas.openxmlformats.org/officeDocument/2006/relationships/slideLayout" Target="../slideLayouts/slideLayout101.xml" /><Relationship Id="rId48" Type="http://schemas.openxmlformats.org/officeDocument/2006/relationships/slideLayout" Target="../slideLayouts/slideLayout106.xml" /><Relationship Id="rId56" Type="http://schemas.openxmlformats.org/officeDocument/2006/relationships/slideLayout" Target="../slideLayouts/slideLayout114.xml" /><Relationship Id="rId64" Type="http://schemas.openxmlformats.org/officeDocument/2006/relationships/slideLayout" Target="../slideLayouts/slideLayout122.xml" /><Relationship Id="rId69" Type="http://schemas.openxmlformats.org/officeDocument/2006/relationships/slideLayout" Target="../slideLayouts/slideLayout127.xml" /><Relationship Id="rId77" Type="http://schemas.openxmlformats.org/officeDocument/2006/relationships/slideLayout" Target="../slideLayouts/slideLayout135.xml" /><Relationship Id="rId100" Type="http://schemas.openxmlformats.org/officeDocument/2006/relationships/slideLayout" Target="../slideLayouts/slideLayout158.xml" /><Relationship Id="rId105" Type="http://schemas.openxmlformats.org/officeDocument/2006/relationships/slideLayout" Target="../slideLayouts/slideLayout163.xml" /><Relationship Id="rId8" Type="http://schemas.openxmlformats.org/officeDocument/2006/relationships/slideLayout" Target="../slideLayouts/slideLayout66.xml" /><Relationship Id="rId51" Type="http://schemas.openxmlformats.org/officeDocument/2006/relationships/slideLayout" Target="../slideLayouts/slideLayout109.xml" /><Relationship Id="rId72" Type="http://schemas.openxmlformats.org/officeDocument/2006/relationships/slideLayout" Target="../slideLayouts/slideLayout130.xml" /><Relationship Id="rId80" Type="http://schemas.openxmlformats.org/officeDocument/2006/relationships/slideLayout" Target="../slideLayouts/slideLayout138.xml" /><Relationship Id="rId85" Type="http://schemas.openxmlformats.org/officeDocument/2006/relationships/slideLayout" Target="../slideLayouts/slideLayout143.xml" /><Relationship Id="rId93" Type="http://schemas.openxmlformats.org/officeDocument/2006/relationships/slideLayout" Target="../slideLayouts/slideLayout151.xml" /><Relationship Id="rId98" Type="http://schemas.openxmlformats.org/officeDocument/2006/relationships/slideLayout" Target="../slideLayouts/slideLayout156.xml" /><Relationship Id="rId3" Type="http://schemas.openxmlformats.org/officeDocument/2006/relationships/slideLayout" Target="../slideLayouts/slideLayout61.xml" /><Relationship Id="rId12" Type="http://schemas.openxmlformats.org/officeDocument/2006/relationships/slideLayout" Target="../slideLayouts/slideLayout70.xml" /><Relationship Id="rId17" Type="http://schemas.openxmlformats.org/officeDocument/2006/relationships/slideLayout" Target="../slideLayouts/slideLayout75.xml" /><Relationship Id="rId25" Type="http://schemas.openxmlformats.org/officeDocument/2006/relationships/slideLayout" Target="../slideLayouts/slideLayout83.xml" /><Relationship Id="rId33" Type="http://schemas.openxmlformats.org/officeDocument/2006/relationships/slideLayout" Target="../slideLayouts/slideLayout91.xml" /><Relationship Id="rId38" Type="http://schemas.openxmlformats.org/officeDocument/2006/relationships/slideLayout" Target="../slideLayouts/slideLayout96.xml" /><Relationship Id="rId46" Type="http://schemas.openxmlformats.org/officeDocument/2006/relationships/slideLayout" Target="../slideLayouts/slideLayout104.xml" /><Relationship Id="rId59" Type="http://schemas.openxmlformats.org/officeDocument/2006/relationships/slideLayout" Target="../slideLayouts/slideLayout117.xml" /><Relationship Id="rId67" Type="http://schemas.openxmlformats.org/officeDocument/2006/relationships/slideLayout" Target="../slideLayouts/slideLayout125.xml" /><Relationship Id="rId103" Type="http://schemas.openxmlformats.org/officeDocument/2006/relationships/slideLayout" Target="../slideLayouts/slideLayout161.xml" /><Relationship Id="rId108" Type="http://schemas.openxmlformats.org/officeDocument/2006/relationships/slideLayout" Target="../slideLayouts/slideLayout166.xml" /><Relationship Id="rId20" Type="http://schemas.openxmlformats.org/officeDocument/2006/relationships/slideLayout" Target="../slideLayouts/slideLayout78.xml" /><Relationship Id="rId41" Type="http://schemas.openxmlformats.org/officeDocument/2006/relationships/slideLayout" Target="../slideLayouts/slideLayout99.xml" /><Relationship Id="rId54" Type="http://schemas.openxmlformats.org/officeDocument/2006/relationships/slideLayout" Target="../slideLayouts/slideLayout112.xml" /><Relationship Id="rId62" Type="http://schemas.openxmlformats.org/officeDocument/2006/relationships/slideLayout" Target="../slideLayouts/slideLayout120.xml" /><Relationship Id="rId70" Type="http://schemas.openxmlformats.org/officeDocument/2006/relationships/slideLayout" Target="../slideLayouts/slideLayout128.xml" /><Relationship Id="rId75" Type="http://schemas.openxmlformats.org/officeDocument/2006/relationships/slideLayout" Target="../slideLayouts/slideLayout133.xml" /><Relationship Id="rId83" Type="http://schemas.openxmlformats.org/officeDocument/2006/relationships/slideLayout" Target="../slideLayouts/slideLayout141.xml" /><Relationship Id="rId88" Type="http://schemas.openxmlformats.org/officeDocument/2006/relationships/slideLayout" Target="../slideLayouts/slideLayout146.xml" /><Relationship Id="rId91" Type="http://schemas.openxmlformats.org/officeDocument/2006/relationships/slideLayout" Target="../slideLayouts/slideLayout149.xml" /><Relationship Id="rId96" Type="http://schemas.openxmlformats.org/officeDocument/2006/relationships/slideLayout" Target="../slideLayouts/slideLayout154.xml" /><Relationship Id="rId111" Type="http://schemas.openxmlformats.org/officeDocument/2006/relationships/slideLayout" Target="../slideLayouts/slideLayout169.xml" /><Relationship Id="rId1" Type="http://schemas.openxmlformats.org/officeDocument/2006/relationships/slideLayout" Target="../slideLayouts/slideLayout59.xml" /><Relationship Id="rId6" Type="http://schemas.openxmlformats.org/officeDocument/2006/relationships/slideLayout" Target="../slideLayouts/slideLayout64.xml" /><Relationship Id="rId15" Type="http://schemas.openxmlformats.org/officeDocument/2006/relationships/slideLayout" Target="../slideLayouts/slideLayout73.xml" /><Relationship Id="rId23" Type="http://schemas.openxmlformats.org/officeDocument/2006/relationships/slideLayout" Target="../slideLayouts/slideLayout81.xml" /><Relationship Id="rId28" Type="http://schemas.openxmlformats.org/officeDocument/2006/relationships/slideLayout" Target="../slideLayouts/slideLayout86.xml" /><Relationship Id="rId36" Type="http://schemas.openxmlformats.org/officeDocument/2006/relationships/slideLayout" Target="../slideLayouts/slideLayout94.xml" /><Relationship Id="rId49" Type="http://schemas.openxmlformats.org/officeDocument/2006/relationships/slideLayout" Target="../slideLayouts/slideLayout107.xml" /><Relationship Id="rId57" Type="http://schemas.openxmlformats.org/officeDocument/2006/relationships/slideLayout" Target="../slideLayouts/slideLayout115.xml" /><Relationship Id="rId106" Type="http://schemas.openxmlformats.org/officeDocument/2006/relationships/slideLayout" Target="../slideLayouts/slideLayout164.xml" /><Relationship Id="rId10" Type="http://schemas.openxmlformats.org/officeDocument/2006/relationships/slideLayout" Target="../slideLayouts/slideLayout68.xml" /><Relationship Id="rId31" Type="http://schemas.openxmlformats.org/officeDocument/2006/relationships/slideLayout" Target="../slideLayouts/slideLayout89.xml" /><Relationship Id="rId44" Type="http://schemas.openxmlformats.org/officeDocument/2006/relationships/slideLayout" Target="../slideLayouts/slideLayout102.xml" /><Relationship Id="rId52" Type="http://schemas.openxmlformats.org/officeDocument/2006/relationships/slideLayout" Target="../slideLayouts/slideLayout110.xml" /><Relationship Id="rId60" Type="http://schemas.openxmlformats.org/officeDocument/2006/relationships/slideLayout" Target="../slideLayouts/slideLayout118.xml" /><Relationship Id="rId65" Type="http://schemas.openxmlformats.org/officeDocument/2006/relationships/slideLayout" Target="../slideLayouts/slideLayout123.xml" /><Relationship Id="rId73" Type="http://schemas.openxmlformats.org/officeDocument/2006/relationships/slideLayout" Target="../slideLayouts/slideLayout131.xml" /><Relationship Id="rId78" Type="http://schemas.openxmlformats.org/officeDocument/2006/relationships/slideLayout" Target="../slideLayouts/slideLayout136.xml" /><Relationship Id="rId81" Type="http://schemas.openxmlformats.org/officeDocument/2006/relationships/slideLayout" Target="../slideLayouts/slideLayout139.xml" /><Relationship Id="rId86" Type="http://schemas.openxmlformats.org/officeDocument/2006/relationships/slideLayout" Target="../slideLayouts/slideLayout144.xml" /><Relationship Id="rId94" Type="http://schemas.openxmlformats.org/officeDocument/2006/relationships/slideLayout" Target="../slideLayouts/slideLayout152.xml" /><Relationship Id="rId99" Type="http://schemas.openxmlformats.org/officeDocument/2006/relationships/slideLayout" Target="../slideLayouts/slideLayout157.xml" /><Relationship Id="rId101" Type="http://schemas.openxmlformats.org/officeDocument/2006/relationships/slideLayout" Target="../slideLayouts/slideLayout159.xml" /><Relationship Id="rId4" Type="http://schemas.openxmlformats.org/officeDocument/2006/relationships/slideLayout" Target="../slideLayouts/slideLayout62.xml" /><Relationship Id="rId9" Type="http://schemas.openxmlformats.org/officeDocument/2006/relationships/slideLayout" Target="../slideLayouts/slideLayout67.xml" /><Relationship Id="rId13" Type="http://schemas.openxmlformats.org/officeDocument/2006/relationships/slideLayout" Target="../slideLayouts/slideLayout71.xml" /><Relationship Id="rId18" Type="http://schemas.openxmlformats.org/officeDocument/2006/relationships/slideLayout" Target="../slideLayouts/slideLayout76.xml" /><Relationship Id="rId39" Type="http://schemas.openxmlformats.org/officeDocument/2006/relationships/slideLayout" Target="../slideLayouts/slideLayout97.xml" /><Relationship Id="rId109" Type="http://schemas.openxmlformats.org/officeDocument/2006/relationships/slideLayout" Target="../slideLayouts/slideLayout167.xml" /><Relationship Id="rId34" Type="http://schemas.openxmlformats.org/officeDocument/2006/relationships/slideLayout" Target="../slideLayouts/slideLayout92.xml" /><Relationship Id="rId50" Type="http://schemas.openxmlformats.org/officeDocument/2006/relationships/slideLayout" Target="../slideLayouts/slideLayout108.xml" /><Relationship Id="rId55" Type="http://schemas.openxmlformats.org/officeDocument/2006/relationships/slideLayout" Target="../slideLayouts/slideLayout113.xml" /><Relationship Id="rId76" Type="http://schemas.openxmlformats.org/officeDocument/2006/relationships/slideLayout" Target="../slideLayouts/slideLayout134.xml" /><Relationship Id="rId97" Type="http://schemas.openxmlformats.org/officeDocument/2006/relationships/slideLayout" Target="../slideLayouts/slideLayout155.xml" /><Relationship Id="rId104" Type="http://schemas.openxmlformats.org/officeDocument/2006/relationships/slideLayout" Target="../slideLayouts/slideLayout162.xml" /><Relationship Id="rId7" Type="http://schemas.openxmlformats.org/officeDocument/2006/relationships/slideLayout" Target="../slideLayouts/slideLayout65.xml" /><Relationship Id="rId71" Type="http://schemas.openxmlformats.org/officeDocument/2006/relationships/slideLayout" Target="../slideLayouts/slideLayout129.xml" /><Relationship Id="rId92" Type="http://schemas.openxmlformats.org/officeDocument/2006/relationships/slideLayout" Target="../slideLayouts/slideLayout15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E599D-F257-4AB9-92A2-1340E88A6354}" type="datetimeFigureOut">
              <a:rPr lang="en-IN" smtClean="0"/>
              <a:pPr/>
              <a:t>08-08-2023</a:t>
            </a:fld>
            <a:endParaRPr lang="en-I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8A683-A9A0-4F06-8D7A-39411DE9B823}" type="slidenum">
              <a:rPr lang="en-IN" smtClean="0"/>
              <a:pPr/>
              <a:t>‹#›</a:t>
            </a:fld>
            <a:endParaRPr lang="en-IN"/>
          </a:p>
        </p:txBody>
      </p:sp>
    </p:spTree>
    <p:extLst>
      <p:ext uri="{BB962C8B-B14F-4D97-AF65-F5344CB8AC3E}">
        <p14:creationId xmlns:p14="http://schemas.microsoft.com/office/powerpoint/2010/main" val="3738905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FFA31-0280-9359-20DD-5B24E52117D9}"/>
              </a:ext>
            </a:extLst>
          </p:cNvPr>
          <p:cNvSpPr>
            <a:spLocks noGrp="1"/>
          </p:cNvSpPr>
          <p:nvPr>
            <p:ph type="title"/>
          </p:nvPr>
        </p:nvSpPr>
        <p:spPr>
          <a:xfrm>
            <a:off x="838200" y="717239"/>
            <a:ext cx="10515600" cy="914074"/>
          </a:xfrm>
          <a:prstGeom prst="rect">
            <a:avLst/>
          </a:prstGeom>
        </p:spPr>
        <p:txBody>
          <a:bodyPr vert="horz" lIns="0" tIns="45720" rIns="0" bIns="45720" rtlCol="0" anchor="t">
            <a:noAutofit/>
          </a:bodyPr>
          <a:lstStyle/>
          <a:p>
            <a:r>
              <a:rPr lang="en-GB" dirty="0"/>
              <a:t>CLICK TO EDIT MASTER TITLE STYLE</a:t>
            </a:r>
            <a:endParaRPr lang="en-UA" dirty="0"/>
          </a:p>
        </p:txBody>
      </p:sp>
      <p:sp>
        <p:nvSpPr>
          <p:cNvPr id="3" name="Text Placeholder 2">
            <a:extLst>
              <a:ext uri="{FF2B5EF4-FFF2-40B4-BE49-F238E27FC236}">
                <a16:creationId xmlns:a16="http://schemas.microsoft.com/office/drawing/2014/main" id="{8B41C54F-04C5-D355-CB49-46A3F80EC88F}"/>
              </a:ext>
            </a:extLst>
          </p:cNvPr>
          <p:cNvSpPr>
            <a:spLocks noGrp="1"/>
          </p:cNvSpPr>
          <p:nvPr>
            <p:ph type="body" idx="1"/>
          </p:nvPr>
        </p:nvSpPr>
        <p:spPr>
          <a:xfrm>
            <a:off x="838200" y="1825625"/>
            <a:ext cx="10515600" cy="4149290"/>
          </a:xfrm>
          <a:prstGeom prst="rect">
            <a:avLst/>
          </a:prstGeom>
        </p:spPr>
        <p:txBody>
          <a:bodyPr vert="horz" lIns="0" tIns="45720" rIns="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A" dirty="0"/>
          </a:p>
        </p:txBody>
      </p:sp>
      <p:sp>
        <p:nvSpPr>
          <p:cNvPr id="6" name="Slide Number Placeholder 5">
            <a:extLst>
              <a:ext uri="{FF2B5EF4-FFF2-40B4-BE49-F238E27FC236}">
                <a16:creationId xmlns:a16="http://schemas.microsoft.com/office/drawing/2014/main" id="{0CFB2628-B120-0B26-62DF-F89941D68B5B}"/>
              </a:ext>
            </a:extLst>
          </p:cNvPr>
          <p:cNvSpPr>
            <a:spLocks noGrp="1"/>
          </p:cNvSpPr>
          <p:nvPr>
            <p:ph type="sldNum" sz="quarter" idx="4"/>
          </p:nvPr>
        </p:nvSpPr>
        <p:spPr>
          <a:xfrm>
            <a:off x="838200" y="6153084"/>
            <a:ext cx="2743200" cy="365125"/>
          </a:xfrm>
          <a:prstGeom prst="rect">
            <a:avLst/>
          </a:prstGeom>
        </p:spPr>
        <p:txBody>
          <a:bodyPr vert="horz" lIns="0" tIns="45720" rIns="0" bIns="45720" rtlCol="0" anchor="ctr">
            <a:noAutofit/>
          </a:bodyPr>
          <a:lstStyle>
            <a:lvl1pPr algn="l">
              <a:defRPr sz="1200">
                <a:solidFill>
                  <a:schemeClr val="bg2"/>
                </a:solidFill>
                <a:latin typeface="Montserrat" pitchFamily="2" charset="77"/>
              </a:defRPr>
            </a:lvl1pPr>
          </a:lstStyle>
          <a:p>
            <a:fld id="{FB4DB2A8-23D4-2B48-B232-C1F6153B6A7B}" type="slidenum">
              <a:rPr lang="en-UA" smtClean="0"/>
              <a:pPr/>
              <a:t>‹#›</a:t>
            </a:fld>
            <a:endParaRPr lang="en-UA"/>
          </a:p>
        </p:txBody>
      </p:sp>
    </p:spTree>
    <p:extLst>
      <p:ext uri="{BB962C8B-B14F-4D97-AF65-F5344CB8AC3E}">
        <p14:creationId xmlns:p14="http://schemas.microsoft.com/office/powerpoint/2010/main" val="3343563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3200" b="1"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110000"/>
        </a:lnSpc>
        <a:spcBef>
          <a:spcPts val="400"/>
        </a:spcBef>
        <a:spcAft>
          <a:spcPts val="400"/>
        </a:spcAft>
        <a:buFont typeface="Arial" panose="020B0604020202020204" pitchFamily="34" charset="0"/>
        <a:buChar char="•"/>
        <a:defRPr sz="1800" kern="1200">
          <a:solidFill>
            <a:schemeClr val="bg1"/>
          </a:solidFill>
          <a:latin typeface="Montserrat" pitchFamily="2" charset="77"/>
          <a:ea typeface="+mn-ea"/>
          <a:cs typeface="+mn-cs"/>
        </a:defRPr>
      </a:lvl1pPr>
      <a:lvl2pPr marL="685800" indent="-228600" algn="l" defTabSz="914400" rtl="0" eaLnBrk="1" latinLnBrk="0" hangingPunct="1">
        <a:lnSpc>
          <a:spcPct val="110000"/>
        </a:lnSpc>
        <a:spcBef>
          <a:spcPts val="400"/>
        </a:spcBef>
        <a:spcAft>
          <a:spcPts val="400"/>
        </a:spcAft>
        <a:buFont typeface="Arial" panose="020B0604020202020204" pitchFamily="34" charset="0"/>
        <a:buChar char="•"/>
        <a:defRPr sz="1600" kern="1200">
          <a:solidFill>
            <a:schemeClr val="bg1"/>
          </a:solidFill>
          <a:latin typeface="Montserrat" pitchFamily="2" charset="77"/>
          <a:ea typeface="+mn-ea"/>
          <a:cs typeface="+mn-cs"/>
        </a:defRPr>
      </a:lvl2pPr>
      <a:lvl3pPr marL="1143000" indent="-22860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bg1"/>
          </a:solidFill>
          <a:latin typeface="Montserrat" pitchFamily="2" charset="77"/>
          <a:ea typeface="+mn-ea"/>
          <a:cs typeface="+mn-cs"/>
        </a:defRPr>
      </a:lvl3pPr>
      <a:lvl4pPr marL="1600200" indent="-228600" algn="l" defTabSz="914400" rtl="0" eaLnBrk="1" latinLnBrk="0" hangingPunct="1">
        <a:lnSpc>
          <a:spcPct val="110000"/>
        </a:lnSpc>
        <a:spcBef>
          <a:spcPts val="400"/>
        </a:spcBef>
        <a:spcAft>
          <a:spcPts val="400"/>
        </a:spcAft>
        <a:buFont typeface="Arial" panose="020B0604020202020204" pitchFamily="34" charset="0"/>
        <a:buChar char="•"/>
        <a:defRPr sz="1200" kern="1200">
          <a:solidFill>
            <a:schemeClr val="bg1"/>
          </a:solidFill>
          <a:latin typeface="Montserrat" pitchFamily="2" charset="77"/>
          <a:ea typeface="+mn-ea"/>
          <a:cs typeface="+mn-cs"/>
        </a:defRPr>
      </a:lvl4pPr>
      <a:lvl5pPr marL="2057400" indent="-228600" algn="l" defTabSz="914400" rtl="0" eaLnBrk="1" latinLnBrk="0" hangingPunct="1">
        <a:lnSpc>
          <a:spcPct val="110000"/>
        </a:lnSpc>
        <a:spcBef>
          <a:spcPts val="400"/>
        </a:spcBef>
        <a:spcAft>
          <a:spcPts val="400"/>
        </a:spcAft>
        <a:buFont typeface="Arial" panose="020B0604020202020204" pitchFamily="34" charset="0"/>
        <a:buChar char="•"/>
        <a:defRPr sz="120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pos="3840">
          <p15:clr>
            <a:srgbClr val="F26B43"/>
          </p15:clr>
        </p15:guide>
        <p15:guide id="4" orient="horz" pos="504">
          <p15:clr>
            <a:srgbClr val="F26B43"/>
          </p15:clr>
        </p15:guide>
        <p15:guide id="5" orient="horz" pos="3929">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gs>
            <a:gs pos="34000">
              <a:schemeClr val="accent5">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EE1B2-56F3-AC41-B551-C1221D313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D97F21-338A-C84A-A9A3-3642C09DE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82D87-DB1E-1B43-A98A-954AE9389F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27A72-70F9-CF4A-BB3D-65684E07C5FB}" type="datetimeFigureOut">
              <a:rPr lang="en-US" smtClean="0"/>
              <a:t>8/8/2023</a:t>
            </a:fld>
            <a:endParaRPr lang="en-US"/>
          </a:p>
        </p:txBody>
      </p:sp>
      <p:sp>
        <p:nvSpPr>
          <p:cNvPr id="5" name="Footer Placeholder 4">
            <a:extLst>
              <a:ext uri="{FF2B5EF4-FFF2-40B4-BE49-F238E27FC236}">
                <a16:creationId xmlns:a16="http://schemas.microsoft.com/office/drawing/2014/main" id="{2DA2C7F8-32B4-3C4C-BA6F-9153284B37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783F12-E2CC-9D40-A505-2AA157C048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03AF4-B750-0E42-91F1-C3F5397124A5}" type="slidenum">
              <a:rPr lang="en-US" smtClean="0"/>
              <a:t>‹#›</a:t>
            </a:fld>
            <a:endParaRPr lang="en-US"/>
          </a:p>
        </p:txBody>
      </p:sp>
    </p:spTree>
    <p:extLst>
      <p:ext uri="{BB962C8B-B14F-4D97-AF65-F5344CB8AC3E}">
        <p14:creationId xmlns:p14="http://schemas.microsoft.com/office/powerpoint/2010/main" val="211514391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47B9F"/>
            </a:gs>
            <a:gs pos="0">
              <a:srgbClr val="00C1BC"/>
            </a:gs>
            <a:gs pos="100000">
              <a:schemeClr val="accent2">
                <a:lumMod val="50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A4447-2FFC-B940-8606-D29474252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F14C45-513A-3145-B1C8-CCA89B2A1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2F477-1409-AE4B-B117-0BD0AFED31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E618E-FC35-594E-B936-12928A813AE7}" type="datetimeFigureOut">
              <a:rPr lang="en-US" smtClean="0"/>
              <a:t>8/8/2023</a:t>
            </a:fld>
            <a:endParaRPr lang="en-US"/>
          </a:p>
        </p:txBody>
      </p:sp>
      <p:sp>
        <p:nvSpPr>
          <p:cNvPr id="5" name="Footer Placeholder 4">
            <a:extLst>
              <a:ext uri="{FF2B5EF4-FFF2-40B4-BE49-F238E27FC236}">
                <a16:creationId xmlns:a16="http://schemas.microsoft.com/office/drawing/2014/main" id="{56CA0095-16CB-D04A-AFB0-6332E6236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263C9-C226-3A49-94E0-C82875C19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DD1FA-F6E0-B145-A8A0-E541F164D85B}" type="slidenum">
              <a:rPr lang="en-US" smtClean="0"/>
              <a:t>‹#›</a:t>
            </a:fld>
            <a:endParaRPr lang="en-US"/>
          </a:p>
        </p:txBody>
      </p:sp>
    </p:spTree>
    <p:extLst>
      <p:ext uri="{BB962C8B-B14F-4D97-AF65-F5344CB8AC3E}">
        <p14:creationId xmlns:p14="http://schemas.microsoft.com/office/powerpoint/2010/main" val="3228479139"/>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75000">
              <a:srgbClr val="3D1E66"/>
            </a:gs>
          </a:gsLst>
          <a:path path="circle">
            <a:fillToRect l="100000" t="100000"/>
          </a:path>
          <a:tileRect r="-100000" b="-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69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2" r:id="rId24"/>
    <p:sldLayoutId id="2147483713" r:id="rId25"/>
    <p:sldLayoutId id="2147483714" r:id="rId26"/>
    <p:sldLayoutId id="2147483715" r:id="rId27"/>
    <p:sldLayoutId id="2147483716" r:id="rId28"/>
    <p:sldLayoutId id="214748371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7F9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391312" y="6476735"/>
            <a:ext cx="163506" cy="138499"/>
          </a:xfrm>
          <a:prstGeom prst="rect">
            <a:avLst/>
          </a:prstGeom>
          <a:ln w="12700">
            <a:miter lim="400000"/>
          </a:ln>
        </p:spPr>
        <p:txBody>
          <a:bodyPr wrap="none" lIns="0" tIns="0" rIns="0" bIns="0">
            <a:spAutoFit/>
          </a:bodyPr>
          <a:lstStyle>
            <a:lvl1pPr algn="r">
              <a:defRPr sz="900" b="0">
                <a:solidFill>
                  <a:srgbClr val="1C1F25"/>
                </a:solidFill>
                <a:latin typeface="Montserrat Bold"/>
                <a:ea typeface="Montserrat Bold"/>
                <a:cs typeface="Montserrat Bold"/>
                <a:sym typeface="Montserrat Bold"/>
              </a:defRPr>
            </a:lvl1pPr>
          </a:lstStyle>
          <a:p>
            <a:fld id="{86CB4B4D-7CA3-9044-876B-883B54F8677D}" type="slidenum">
              <a:t>‹#›</a:t>
            </a:fld>
            <a:endParaRPr/>
          </a:p>
        </p:txBody>
      </p:sp>
    </p:spTree>
    <p:extLst>
      <p:ext uri="{BB962C8B-B14F-4D97-AF65-F5344CB8AC3E}">
        <p14:creationId xmlns:p14="http://schemas.microsoft.com/office/powerpoint/2010/main" val="232912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89" r:id="rId68"/>
    <p:sldLayoutId id="2147483790" r:id="rId69"/>
    <p:sldLayoutId id="2147483791" r:id="rId70"/>
    <p:sldLayoutId id="2147483792" r:id="rId71"/>
    <p:sldLayoutId id="2147483793" r:id="rId72"/>
    <p:sldLayoutId id="2147483794" r:id="rId73"/>
    <p:sldLayoutId id="2147483795" r:id="rId74"/>
    <p:sldLayoutId id="2147483796" r:id="rId75"/>
    <p:sldLayoutId id="2147483797" r:id="rId76"/>
    <p:sldLayoutId id="2147483798" r:id="rId77"/>
    <p:sldLayoutId id="2147483799" r:id="rId78"/>
    <p:sldLayoutId id="2147483800" r:id="rId79"/>
    <p:sldLayoutId id="2147483801" r:id="rId80"/>
    <p:sldLayoutId id="2147483802" r:id="rId81"/>
    <p:sldLayoutId id="2147483803" r:id="rId82"/>
    <p:sldLayoutId id="2147483804" r:id="rId83"/>
    <p:sldLayoutId id="2147483805" r:id="rId84"/>
    <p:sldLayoutId id="2147483806" r:id="rId85"/>
    <p:sldLayoutId id="2147483807" r:id="rId86"/>
    <p:sldLayoutId id="2147483808" r:id="rId87"/>
    <p:sldLayoutId id="2147483809" r:id="rId88"/>
    <p:sldLayoutId id="2147483810" r:id="rId89"/>
    <p:sldLayoutId id="2147483811" r:id="rId90"/>
    <p:sldLayoutId id="2147483812" r:id="rId91"/>
    <p:sldLayoutId id="2147483813" r:id="rId92"/>
    <p:sldLayoutId id="2147483814" r:id="rId93"/>
    <p:sldLayoutId id="2147483815" r:id="rId94"/>
    <p:sldLayoutId id="2147483816" r:id="rId95"/>
    <p:sldLayoutId id="2147483817" r:id="rId96"/>
    <p:sldLayoutId id="2147483818" r:id="rId97"/>
    <p:sldLayoutId id="2147483819" r:id="rId98"/>
    <p:sldLayoutId id="2147483820" r:id="rId99"/>
    <p:sldLayoutId id="2147483821" r:id="rId100"/>
    <p:sldLayoutId id="2147483822" r:id="rId101"/>
    <p:sldLayoutId id="2147483823" r:id="rId102"/>
    <p:sldLayoutId id="2147483824" r:id="rId103"/>
    <p:sldLayoutId id="2147483825" r:id="rId104"/>
    <p:sldLayoutId id="2147483826" r:id="rId105"/>
    <p:sldLayoutId id="2147483827" r:id="rId106"/>
    <p:sldLayoutId id="2147483828" r:id="rId107"/>
    <p:sldLayoutId id="2147483829" r:id="rId108"/>
    <p:sldLayoutId id="2147483830" r:id="rId109"/>
    <p:sldLayoutId id="2147483831" r:id="rId110"/>
    <p:sldLayoutId id="2147483832" r:id="rId111"/>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5pPr>
      <a:lvl6pPr marL="0" marR="0" indent="1778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6pPr>
      <a:lvl7pPr marL="0" marR="0" indent="3556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7pPr>
      <a:lvl8pPr marL="0" marR="0" indent="5334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8pPr>
      <a:lvl9pPr marL="0" marR="0" indent="711200" algn="ctr" defTabSz="412750" rtl="0" latinLnBrk="0">
        <a:lnSpc>
          <a:spcPct val="100000"/>
        </a:lnSpc>
        <a:spcBef>
          <a:spcPts val="0"/>
        </a:spcBef>
        <a:spcAft>
          <a:spcPts val="0"/>
        </a:spcAft>
        <a:buClrTx/>
        <a:buSzTx/>
        <a:buFontTx/>
        <a:buNone/>
        <a:tabLst/>
        <a:defRPr sz="2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8.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 /></Relationships>
</file>

<file path=ppt/slides/_rels/slide15.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169.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1.xml" /><Relationship Id="rId1" Type="http://schemas.openxmlformats.org/officeDocument/2006/relationships/slideLayout" Target="../slideLayouts/slideLayout14.xml" /><Relationship Id="rId5" Type="http://schemas.openxmlformats.org/officeDocument/2006/relationships/image" Target="../media/image5.png" /><Relationship Id="rId4" Type="http://schemas.microsoft.com/office/2007/relationships/hdphoto" Target="../media/hdphoto5.wdp" /></Relationships>
</file>

<file path=ppt/slides/_rels/slide3.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8.wmf" /><Relationship Id="rId2" Type="http://schemas.openxmlformats.org/officeDocument/2006/relationships/image" Target="../media/image7.gif"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11.jpg"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8.xml.rels><?xml version="1.0" encoding="UTF-8" standalone="yes"?>
<Relationships xmlns="http://schemas.openxmlformats.org/package/2006/relationships"><Relationship Id="rId8" Type="http://schemas.openxmlformats.org/officeDocument/2006/relationships/image" Target="../media/image17.wmf" /><Relationship Id="rId3" Type="http://schemas.openxmlformats.org/officeDocument/2006/relationships/image" Target="../media/image13.wmf" /><Relationship Id="rId7" Type="http://schemas.openxmlformats.org/officeDocument/2006/relationships/image" Target="../media/image16.png" /><Relationship Id="rId2" Type="http://schemas.openxmlformats.org/officeDocument/2006/relationships/image" Target="../media/image12.wmf" /><Relationship Id="rId1" Type="http://schemas.openxmlformats.org/officeDocument/2006/relationships/slideLayout" Target="../slideLayouts/slideLayout2.xml" /><Relationship Id="rId6" Type="http://schemas.openxmlformats.org/officeDocument/2006/relationships/image" Target="../media/image15.wmf" /><Relationship Id="rId5" Type="http://schemas.microsoft.com/office/2007/relationships/hdphoto" Target="../media/hdphoto6.wdp" /><Relationship Id="rId4" Type="http://schemas.openxmlformats.org/officeDocument/2006/relationships/image" Target="../media/image14.png"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3.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8404421A-D434-4F94-83CB-4A7AB4410F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8100" y="2220806"/>
            <a:ext cx="4295800" cy="24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5A1F3C3B-3080-4F44-A1C0-7728F2D5A185}"/>
              </a:ext>
            </a:extLst>
          </p:cNvPr>
          <p:cNvGrpSpPr/>
          <p:nvPr/>
        </p:nvGrpSpPr>
        <p:grpSpPr>
          <a:xfrm rot="5400000">
            <a:off x="9139761" y="2095593"/>
            <a:ext cx="5607370" cy="5607370"/>
            <a:chOff x="3674706" y="5898720"/>
            <a:chExt cx="860749" cy="860749"/>
          </a:xfrm>
        </p:grpSpPr>
        <p:sp>
          <p:nvSpPr>
            <p:cNvPr id="60" name="Freeform: Shape 59">
              <a:extLst>
                <a:ext uri="{FF2B5EF4-FFF2-40B4-BE49-F238E27FC236}">
                  <a16:creationId xmlns:a16="http://schemas.microsoft.com/office/drawing/2014/main" id="{0B1A5A8F-2A9B-43BC-8215-60A3A89A0A5C}"/>
                </a:ext>
              </a:extLst>
            </p:cNvPr>
            <p:cNvSpPr/>
            <p:nvPr/>
          </p:nvSpPr>
          <p:spPr>
            <a:xfrm>
              <a:off x="3674706" y="5898720"/>
              <a:ext cx="860749" cy="860749"/>
            </a:xfrm>
            <a:custGeom>
              <a:avLst/>
              <a:gdLst>
                <a:gd name="connsiteX0" fmla="*/ 864248 w 860749"/>
                <a:gd name="connsiteY0" fmla="*/ 432404 h 860748"/>
                <a:gd name="connsiteX1" fmla="*/ 432124 w 860749"/>
                <a:gd name="connsiteY1" fmla="*/ 864808 h 860748"/>
                <a:gd name="connsiteX2" fmla="*/ 0 w 860749"/>
                <a:gd name="connsiteY2" fmla="*/ 432404 h 860748"/>
                <a:gd name="connsiteX3" fmla="*/ 432124 w 860749"/>
                <a:gd name="connsiteY3" fmla="*/ 0 h 860748"/>
                <a:gd name="connsiteX4" fmla="*/ 864248 w 860749"/>
                <a:gd name="connsiteY4" fmla="*/ 432404 h 86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49" h="860748">
                  <a:moveTo>
                    <a:pt x="864248" y="432404"/>
                  </a:moveTo>
                  <a:cubicBezTo>
                    <a:pt x="864248" y="671214"/>
                    <a:pt x="670780" y="864808"/>
                    <a:pt x="432124" y="864808"/>
                  </a:cubicBezTo>
                  <a:cubicBezTo>
                    <a:pt x="193469" y="864808"/>
                    <a:pt x="0" y="671214"/>
                    <a:pt x="0" y="432404"/>
                  </a:cubicBezTo>
                  <a:cubicBezTo>
                    <a:pt x="0" y="193594"/>
                    <a:pt x="193469" y="0"/>
                    <a:pt x="432124" y="0"/>
                  </a:cubicBezTo>
                  <a:cubicBezTo>
                    <a:pt x="670780" y="0"/>
                    <a:pt x="864248" y="193594"/>
                    <a:pt x="864248" y="43240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7490710-B249-4B1B-BAD7-FC515696FE92}"/>
                </a:ext>
              </a:extLst>
            </p:cNvPr>
            <p:cNvSpPr/>
            <p:nvPr/>
          </p:nvSpPr>
          <p:spPr>
            <a:xfrm>
              <a:off x="3685054" y="5903989"/>
              <a:ext cx="839755" cy="839755"/>
            </a:xfrm>
            <a:custGeom>
              <a:avLst/>
              <a:gdLst>
                <a:gd name="connsiteX0" fmla="*/ 844103 w 839755"/>
                <a:gd name="connsiteY0" fmla="*/ 417827 h 839755"/>
                <a:gd name="connsiteX1" fmla="*/ 841094 w 839755"/>
                <a:gd name="connsiteY1" fmla="*/ 481508 h 839755"/>
                <a:gd name="connsiteX2" fmla="*/ 793228 w 839755"/>
                <a:gd name="connsiteY2" fmla="*/ 626506 h 839755"/>
                <a:gd name="connsiteX3" fmla="*/ 736334 w 839755"/>
                <a:gd name="connsiteY3" fmla="*/ 706563 h 839755"/>
                <a:gd name="connsiteX4" fmla="*/ 664045 w 839755"/>
                <a:gd name="connsiteY4" fmla="*/ 773183 h 839755"/>
                <a:gd name="connsiteX5" fmla="*/ 558726 w 839755"/>
                <a:gd name="connsiteY5" fmla="*/ 825598 h 839755"/>
                <a:gd name="connsiteX6" fmla="*/ 478529 w 839755"/>
                <a:gd name="connsiteY6" fmla="*/ 841903 h 839755"/>
                <a:gd name="connsiteX7" fmla="*/ 425205 w 839755"/>
                <a:gd name="connsiteY7" fmla="*/ 843723 h 839755"/>
                <a:gd name="connsiteX8" fmla="*/ 353056 w 839755"/>
                <a:gd name="connsiteY8" fmla="*/ 836865 h 839755"/>
                <a:gd name="connsiteX9" fmla="*/ 312888 w 839755"/>
                <a:gd name="connsiteY9" fmla="*/ 828327 h 839755"/>
                <a:gd name="connsiteX10" fmla="*/ 144447 w 839755"/>
                <a:gd name="connsiteY10" fmla="*/ 738823 h 839755"/>
                <a:gd name="connsiteX11" fmla="*/ 102669 w 839755"/>
                <a:gd name="connsiteY11" fmla="*/ 695086 h 839755"/>
                <a:gd name="connsiteX12" fmla="*/ 60121 w 839755"/>
                <a:gd name="connsiteY12" fmla="*/ 636863 h 839755"/>
                <a:gd name="connsiteX13" fmla="*/ 27581 w 839755"/>
                <a:gd name="connsiteY13" fmla="*/ 572972 h 839755"/>
                <a:gd name="connsiteX14" fmla="*/ 9316 w 839755"/>
                <a:gd name="connsiteY14" fmla="*/ 515309 h 839755"/>
                <a:gd name="connsiteX15" fmla="*/ 79 w 839755"/>
                <a:gd name="connsiteY15" fmla="*/ 423495 h 839755"/>
                <a:gd name="connsiteX16" fmla="*/ 7357 w 839755"/>
                <a:gd name="connsiteY16" fmla="*/ 350507 h 839755"/>
                <a:gd name="connsiteX17" fmla="*/ 80695 w 839755"/>
                <a:gd name="connsiteY17" fmla="*/ 171499 h 839755"/>
                <a:gd name="connsiteX18" fmla="*/ 175728 w 839755"/>
                <a:gd name="connsiteY18" fmla="*/ 78286 h 839755"/>
                <a:gd name="connsiteX19" fmla="*/ 295603 w 839755"/>
                <a:gd name="connsiteY19" fmla="*/ 20133 h 839755"/>
                <a:gd name="connsiteX20" fmla="*/ 423805 w 839755"/>
                <a:gd name="connsiteY20" fmla="*/ 49 h 839755"/>
                <a:gd name="connsiteX21" fmla="*/ 626676 w 839755"/>
                <a:gd name="connsiteY21" fmla="*/ 49874 h 839755"/>
                <a:gd name="connsiteX22" fmla="*/ 777552 w 839755"/>
                <a:gd name="connsiteY22" fmla="*/ 189763 h 839755"/>
                <a:gd name="connsiteX23" fmla="*/ 844103 w 839755"/>
                <a:gd name="connsiteY23" fmla="*/ 417827 h 8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9755" h="839755">
                  <a:moveTo>
                    <a:pt x="844103" y="417827"/>
                  </a:moveTo>
                  <a:cubicBezTo>
                    <a:pt x="844453" y="439521"/>
                    <a:pt x="843613" y="460655"/>
                    <a:pt x="841094" y="481508"/>
                  </a:cubicBezTo>
                  <a:cubicBezTo>
                    <a:pt x="834795" y="533014"/>
                    <a:pt x="818280" y="582489"/>
                    <a:pt x="793228" y="626506"/>
                  </a:cubicBezTo>
                  <a:cubicBezTo>
                    <a:pt x="776782" y="655408"/>
                    <a:pt x="757398" y="681930"/>
                    <a:pt x="736334" y="706563"/>
                  </a:cubicBezTo>
                  <a:cubicBezTo>
                    <a:pt x="715060" y="731546"/>
                    <a:pt x="691197" y="753799"/>
                    <a:pt x="664045" y="773183"/>
                  </a:cubicBezTo>
                  <a:cubicBezTo>
                    <a:pt x="632275" y="795717"/>
                    <a:pt x="596795" y="813702"/>
                    <a:pt x="558726" y="825598"/>
                  </a:cubicBezTo>
                  <a:cubicBezTo>
                    <a:pt x="532834" y="833716"/>
                    <a:pt x="505961" y="839174"/>
                    <a:pt x="478529" y="841903"/>
                  </a:cubicBezTo>
                  <a:cubicBezTo>
                    <a:pt x="461034" y="843583"/>
                    <a:pt x="443330" y="844143"/>
                    <a:pt x="425205" y="843723"/>
                  </a:cubicBezTo>
                  <a:cubicBezTo>
                    <a:pt x="400712" y="843233"/>
                    <a:pt x="376639" y="840854"/>
                    <a:pt x="353056" y="836865"/>
                  </a:cubicBezTo>
                  <a:cubicBezTo>
                    <a:pt x="339410" y="834555"/>
                    <a:pt x="326044" y="831686"/>
                    <a:pt x="312888" y="828327"/>
                  </a:cubicBezTo>
                  <a:cubicBezTo>
                    <a:pt x="249766" y="811812"/>
                    <a:pt x="191613" y="782001"/>
                    <a:pt x="144447" y="738823"/>
                  </a:cubicBezTo>
                  <a:cubicBezTo>
                    <a:pt x="129611" y="725177"/>
                    <a:pt x="115685" y="710552"/>
                    <a:pt x="102669" y="695086"/>
                  </a:cubicBezTo>
                  <a:cubicBezTo>
                    <a:pt x="87133" y="676682"/>
                    <a:pt x="72788" y="657227"/>
                    <a:pt x="60121" y="636863"/>
                  </a:cubicBezTo>
                  <a:cubicBezTo>
                    <a:pt x="47525" y="616569"/>
                    <a:pt x="36748" y="595295"/>
                    <a:pt x="27581" y="572972"/>
                  </a:cubicBezTo>
                  <a:cubicBezTo>
                    <a:pt x="20023" y="554427"/>
                    <a:pt x="13865" y="535183"/>
                    <a:pt x="9316" y="515309"/>
                  </a:cubicBezTo>
                  <a:cubicBezTo>
                    <a:pt x="2598" y="485847"/>
                    <a:pt x="-551" y="455056"/>
                    <a:pt x="79" y="423495"/>
                  </a:cubicBezTo>
                  <a:cubicBezTo>
                    <a:pt x="499" y="398653"/>
                    <a:pt x="3088" y="374300"/>
                    <a:pt x="7357" y="350507"/>
                  </a:cubicBezTo>
                  <a:cubicBezTo>
                    <a:pt x="19113" y="284516"/>
                    <a:pt x="43046" y="223843"/>
                    <a:pt x="80695" y="171499"/>
                  </a:cubicBezTo>
                  <a:cubicBezTo>
                    <a:pt x="106798" y="135319"/>
                    <a:pt x="139198" y="103829"/>
                    <a:pt x="175728" y="78286"/>
                  </a:cubicBezTo>
                  <a:cubicBezTo>
                    <a:pt x="211977" y="52953"/>
                    <a:pt x="252355" y="33359"/>
                    <a:pt x="295603" y="20133"/>
                  </a:cubicBezTo>
                  <a:cubicBezTo>
                    <a:pt x="336191" y="7747"/>
                    <a:pt x="379368" y="679"/>
                    <a:pt x="423805" y="49"/>
                  </a:cubicBezTo>
                  <a:cubicBezTo>
                    <a:pt x="497144" y="-1071"/>
                    <a:pt x="566144" y="17124"/>
                    <a:pt x="626676" y="49874"/>
                  </a:cubicBezTo>
                  <a:cubicBezTo>
                    <a:pt x="687908" y="83044"/>
                    <a:pt x="739973" y="131261"/>
                    <a:pt x="777552" y="189763"/>
                  </a:cubicBezTo>
                  <a:cubicBezTo>
                    <a:pt x="819890" y="255544"/>
                    <a:pt x="842773" y="333992"/>
                    <a:pt x="844103" y="417827"/>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0820667F-3F70-4687-B994-70913398A03D}"/>
                </a:ext>
              </a:extLst>
            </p:cNvPr>
            <p:cNvSpPr/>
            <p:nvPr/>
          </p:nvSpPr>
          <p:spPr>
            <a:xfrm>
              <a:off x="3695425" y="5909019"/>
              <a:ext cx="818761" cy="818761"/>
            </a:xfrm>
            <a:custGeom>
              <a:avLst/>
              <a:gdLst>
                <a:gd name="connsiteX0" fmla="*/ 823795 w 818761"/>
                <a:gd name="connsiteY0" fmla="*/ 403490 h 818761"/>
                <a:gd name="connsiteX1" fmla="*/ 822675 w 818761"/>
                <a:gd name="connsiteY1" fmla="*/ 465911 h 818761"/>
                <a:gd name="connsiteX2" fmla="*/ 777188 w 818761"/>
                <a:gd name="connsiteY2" fmla="*/ 609439 h 818761"/>
                <a:gd name="connsiteX3" fmla="*/ 721764 w 818761"/>
                <a:gd name="connsiteY3" fmla="*/ 689006 h 818761"/>
                <a:gd name="connsiteX4" fmla="*/ 653534 w 818761"/>
                <a:gd name="connsiteY4" fmla="*/ 756117 h 818761"/>
                <a:gd name="connsiteX5" fmla="*/ 549685 w 818761"/>
                <a:gd name="connsiteY5" fmla="*/ 808322 h 818761"/>
                <a:gd name="connsiteX6" fmla="*/ 470468 w 818761"/>
                <a:gd name="connsiteY6" fmla="*/ 822527 h 818761"/>
                <a:gd name="connsiteX7" fmla="*/ 418263 w 818761"/>
                <a:gd name="connsiteY7" fmla="*/ 822807 h 818761"/>
                <a:gd name="connsiteX8" fmla="*/ 347723 w 818761"/>
                <a:gd name="connsiteY8" fmla="*/ 815389 h 818761"/>
                <a:gd name="connsiteX9" fmla="*/ 308255 w 818761"/>
                <a:gd name="connsiteY9" fmla="*/ 807342 h 818761"/>
                <a:gd name="connsiteX10" fmla="*/ 143033 w 818761"/>
                <a:gd name="connsiteY10" fmla="*/ 721477 h 818761"/>
                <a:gd name="connsiteX11" fmla="*/ 102655 w 818761"/>
                <a:gd name="connsiteY11" fmla="*/ 678230 h 818761"/>
                <a:gd name="connsiteX12" fmla="*/ 60387 w 818761"/>
                <a:gd name="connsiteY12" fmla="*/ 621756 h 818761"/>
                <a:gd name="connsiteX13" fmla="*/ 27357 w 818761"/>
                <a:gd name="connsiteY13" fmla="*/ 560594 h 818761"/>
                <a:gd name="connsiteX14" fmla="*/ 8532 w 818761"/>
                <a:gd name="connsiteY14" fmla="*/ 504750 h 818761"/>
                <a:gd name="connsiteX15" fmla="*/ 275 w 818761"/>
                <a:gd name="connsiteY15" fmla="*/ 414826 h 818761"/>
                <a:gd name="connsiteX16" fmla="*/ 8392 w 818761"/>
                <a:gd name="connsiteY16" fmla="*/ 343377 h 818761"/>
                <a:gd name="connsiteX17" fmla="*/ 77602 w 818761"/>
                <a:gd name="connsiteY17" fmla="*/ 166959 h 818761"/>
                <a:gd name="connsiteX18" fmla="*/ 171375 w 818761"/>
                <a:gd name="connsiteY18" fmla="*/ 75775 h 818761"/>
                <a:gd name="connsiteX19" fmla="*/ 289710 w 818761"/>
                <a:gd name="connsiteY19" fmla="*/ 20351 h 818761"/>
                <a:gd name="connsiteX20" fmla="*/ 415674 w 818761"/>
                <a:gd name="connsiteY20" fmla="*/ 197 h 818761"/>
                <a:gd name="connsiteX21" fmla="*/ 612806 w 818761"/>
                <a:gd name="connsiteY21" fmla="*/ 46104 h 818761"/>
                <a:gd name="connsiteX22" fmla="*/ 759833 w 818761"/>
                <a:gd name="connsiteY22" fmla="*/ 181444 h 818761"/>
                <a:gd name="connsiteX23" fmla="*/ 823795 w 818761"/>
                <a:gd name="connsiteY23" fmla="*/ 403490 h 81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761" h="818761">
                  <a:moveTo>
                    <a:pt x="823795" y="403490"/>
                  </a:moveTo>
                  <a:cubicBezTo>
                    <a:pt x="824494" y="424833"/>
                    <a:pt x="824564" y="445477"/>
                    <a:pt x="822675" y="465911"/>
                  </a:cubicBezTo>
                  <a:cubicBezTo>
                    <a:pt x="817986" y="516437"/>
                    <a:pt x="802311" y="565912"/>
                    <a:pt x="777188" y="609439"/>
                  </a:cubicBezTo>
                  <a:cubicBezTo>
                    <a:pt x="760603" y="638131"/>
                    <a:pt x="741499" y="664094"/>
                    <a:pt x="721764" y="689006"/>
                  </a:cubicBezTo>
                  <a:cubicBezTo>
                    <a:pt x="701960" y="714059"/>
                    <a:pt x="679917" y="736453"/>
                    <a:pt x="653534" y="756117"/>
                  </a:cubicBezTo>
                  <a:cubicBezTo>
                    <a:pt x="622673" y="779070"/>
                    <a:pt x="587614" y="797055"/>
                    <a:pt x="549685" y="808322"/>
                  </a:cubicBezTo>
                  <a:cubicBezTo>
                    <a:pt x="523932" y="816019"/>
                    <a:pt x="497410" y="820638"/>
                    <a:pt x="470468" y="822527"/>
                  </a:cubicBezTo>
                  <a:cubicBezTo>
                    <a:pt x="453323" y="823717"/>
                    <a:pt x="435968" y="823577"/>
                    <a:pt x="418263" y="822807"/>
                  </a:cubicBezTo>
                  <a:cubicBezTo>
                    <a:pt x="394470" y="821758"/>
                    <a:pt x="370817" y="819239"/>
                    <a:pt x="347723" y="815389"/>
                  </a:cubicBezTo>
                  <a:cubicBezTo>
                    <a:pt x="334357" y="813150"/>
                    <a:pt x="321201" y="810561"/>
                    <a:pt x="308255" y="807342"/>
                  </a:cubicBezTo>
                  <a:cubicBezTo>
                    <a:pt x="246533" y="791946"/>
                    <a:pt x="188590" y="764724"/>
                    <a:pt x="143033" y="721477"/>
                  </a:cubicBezTo>
                  <a:cubicBezTo>
                    <a:pt x="128757" y="707901"/>
                    <a:pt x="115461" y="693415"/>
                    <a:pt x="102655" y="678230"/>
                  </a:cubicBezTo>
                  <a:cubicBezTo>
                    <a:pt x="87469" y="660105"/>
                    <a:pt x="73124" y="641350"/>
                    <a:pt x="60387" y="621756"/>
                  </a:cubicBezTo>
                  <a:cubicBezTo>
                    <a:pt x="47721" y="602302"/>
                    <a:pt x="36804" y="581938"/>
                    <a:pt x="27357" y="560594"/>
                  </a:cubicBezTo>
                  <a:cubicBezTo>
                    <a:pt x="19449" y="542679"/>
                    <a:pt x="13081" y="524065"/>
                    <a:pt x="8532" y="504750"/>
                  </a:cubicBezTo>
                  <a:cubicBezTo>
                    <a:pt x="1744" y="475988"/>
                    <a:pt x="-915" y="445758"/>
                    <a:pt x="275" y="414826"/>
                  </a:cubicBezTo>
                  <a:cubicBezTo>
                    <a:pt x="1184" y="390544"/>
                    <a:pt x="4124" y="366750"/>
                    <a:pt x="8392" y="343377"/>
                  </a:cubicBezTo>
                  <a:cubicBezTo>
                    <a:pt x="20219" y="278506"/>
                    <a:pt x="41003" y="218883"/>
                    <a:pt x="77602" y="166959"/>
                  </a:cubicBezTo>
                  <a:cubicBezTo>
                    <a:pt x="102935" y="131129"/>
                    <a:pt x="135195" y="100338"/>
                    <a:pt x="171375" y="75775"/>
                  </a:cubicBezTo>
                  <a:cubicBezTo>
                    <a:pt x="207274" y="51422"/>
                    <a:pt x="247093" y="32948"/>
                    <a:pt x="289710" y="20351"/>
                  </a:cubicBezTo>
                  <a:cubicBezTo>
                    <a:pt x="329669" y="8525"/>
                    <a:pt x="372286" y="1597"/>
                    <a:pt x="415674" y="197"/>
                  </a:cubicBezTo>
                  <a:cubicBezTo>
                    <a:pt x="486633" y="-2042"/>
                    <a:pt x="553603" y="14893"/>
                    <a:pt x="612806" y="46104"/>
                  </a:cubicBezTo>
                  <a:cubicBezTo>
                    <a:pt x="672569" y="77735"/>
                    <a:pt x="723584" y="124481"/>
                    <a:pt x="759833" y="181444"/>
                  </a:cubicBezTo>
                  <a:cubicBezTo>
                    <a:pt x="800771" y="245686"/>
                    <a:pt x="821205" y="322103"/>
                    <a:pt x="823795" y="403490"/>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25F940F1-3FBF-4A56-BBBF-14D716982A87}"/>
                </a:ext>
              </a:extLst>
            </p:cNvPr>
            <p:cNvSpPr/>
            <p:nvPr/>
          </p:nvSpPr>
          <p:spPr>
            <a:xfrm>
              <a:off x="3705628" y="5913962"/>
              <a:ext cx="804765" cy="797767"/>
            </a:xfrm>
            <a:custGeom>
              <a:avLst/>
              <a:gdLst>
                <a:gd name="connsiteX0" fmla="*/ 803725 w 804765"/>
                <a:gd name="connsiteY0" fmla="*/ 389239 h 797767"/>
                <a:gd name="connsiteX1" fmla="*/ 804495 w 804765"/>
                <a:gd name="connsiteY1" fmla="*/ 450332 h 797767"/>
                <a:gd name="connsiteX2" fmla="*/ 761387 w 804765"/>
                <a:gd name="connsiteY2" fmla="*/ 592390 h 797767"/>
                <a:gd name="connsiteX3" fmla="*/ 707363 w 804765"/>
                <a:gd name="connsiteY3" fmla="*/ 671467 h 797767"/>
                <a:gd name="connsiteX4" fmla="*/ 643192 w 804765"/>
                <a:gd name="connsiteY4" fmla="*/ 739068 h 797767"/>
                <a:gd name="connsiteX5" fmla="*/ 540812 w 804765"/>
                <a:gd name="connsiteY5" fmla="*/ 790992 h 797767"/>
                <a:gd name="connsiteX6" fmla="*/ 462574 w 804765"/>
                <a:gd name="connsiteY6" fmla="*/ 803169 h 797767"/>
                <a:gd name="connsiteX7" fmla="*/ 411489 w 804765"/>
                <a:gd name="connsiteY7" fmla="*/ 801909 h 797767"/>
                <a:gd name="connsiteX8" fmla="*/ 342489 w 804765"/>
                <a:gd name="connsiteY8" fmla="*/ 793931 h 797767"/>
                <a:gd name="connsiteX9" fmla="*/ 303791 w 804765"/>
                <a:gd name="connsiteY9" fmla="*/ 786443 h 797767"/>
                <a:gd name="connsiteX10" fmla="*/ 141788 w 804765"/>
                <a:gd name="connsiteY10" fmla="*/ 704147 h 797767"/>
                <a:gd name="connsiteX11" fmla="*/ 102879 w 804765"/>
                <a:gd name="connsiteY11" fmla="*/ 661320 h 797767"/>
                <a:gd name="connsiteX12" fmla="*/ 60821 w 804765"/>
                <a:gd name="connsiteY12" fmla="*/ 606666 h 797767"/>
                <a:gd name="connsiteX13" fmla="*/ 27301 w 804765"/>
                <a:gd name="connsiteY13" fmla="*/ 548163 h 797767"/>
                <a:gd name="connsiteX14" fmla="*/ 7917 w 804765"/>
                <a:gd name="connsiteY14" fmla="*/ 494069 h 797767"/>
                <a:gd name="connsiteX15" fmla="*/ 569 w 804765"/>
                <a:gd name="connsiteY15" fmla="*/ 406034 h 797767"/>
                <a:gd name="connsiteX16" fmla="*/ 9526 w 804765"/>
                <a:gd name="connsiteY16" fmla="*/ 336125 h 797767"/>
                <a:gd name="connsiteX17" fmla="*/ 74537 w 804765"/>
                <a:gd name="connsiteY17" fmla="*/ 162295 h 797767"/>
                <a:gd name="connsiteX18" fmla="*/ 166981 w 804765"/>
                <a:gd name="connsiteY18" fmla="*/ 73211 h 797767"/>
                <a:gd name="connsiteX19" fmla="*/ 283776 w 804765"/>
                <a:gd name="connsiteY19" fmla="*/ 20587 h 797767"/>
                <a:gd name="connsiteX20" fmla="*/ 407500 w 804765"/>
                <a:gd name="connsiteY20" fmla="*/ 433 h 797767"/>
                <a:gd name="connsiteX21" fmla="*/ 598895 w 804765"/>
                <a:gd name="connsiteY21" fmla="*/ 42490 h 797767"/>
                <a:gd name="connsiteX22" fmla="*/ 742143 w 804765"/>
                <a:gd name="connsiteY22" fmla="*/ 173282 h 797767"/>
                <a:gd name="connsiteX23" fmla="*/ 803725 w 804765"/>
                <a:gd name="connsiteY23" fmla="*/ 389239 h 79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4765" h="797767">
                  <a:moveTo>
                    <a:pt x="803725" y="389239"/>
                  </a:moveTo>
                  <a:cubicBezTo>
                    <a:pt x="804775" y="410233"/>
                    <a:pt x="805684" y="430318"/>
                    <a:pt x="804495" y="450332"/>
                  </a:cubicBezTo>
                  <a:cubicBezTo>
                    <a:pt x="801416" y="499877"/>
                    <a:pt x="786580" y="549353"/>
                    <a:pt x="761387" y="592390"/>
                  </a:cubicBezTo>
                  <a:cubicBezTo>
                    <a:pt x="744662" y="620872"/>
                    <a:pt x="725768" y="646275"/>
                    <a:pt x="707363" y="671467"/>
                  </a:cubicBezTo>
                  <a:cubicBezTo>
                    <a:pt x="689028" y="696520"/>
                    <a:pt x="668804" y="719123"/>
                    <a:pt x="643192" y="739068"/>
                  </a:cubicBezTo>
                  <a:cubicBezTo>
                    <a:pt x="613310" y="762370"/>
                    <a:pt x="578600" y="780495"/>
                    <a:pt x="540812" y="790992"/>
                  </a:cubicBezTo>
                  <a:cubicBezTo>
                    <a:pt x="515269" y="798200"/>
                    <a:pt x="488957" y="802119"/>
                    <a:pt x="462574" y="803169"/>
                  </a:cubicBezTo>
                  <a:cubicBezTo>
                    <a:pt x="445709" y="803799"/>
                    <a:pt x="428844" y="803029"/>
                    <a:pt x="411489" y="801909"/>
                  </a:cubicBezTo>
                  <a:cubicBezTo>
                    <a:pt x="388326" y="800369"/>
                    <a:pt x="365233" y="797640"/>
                    <a:pt x="342489" y="793931"/>
                  </a:cubicBezTo>
                  <a:cubicBezTo>
                    <a:pt x="329403" y="791762"/>
                    <a:pt x="316457" y="789383"/>
                    <a:pt x="303791" y="786443"/>
                  </a:cubicBezTo>
                  <a:cubicBezTo>
                    <a:pt x="243398" y="772377"/>
                    <a:pt x="185735" y="747535"/>
                    <a:pt x="141788" y="704147"/>
                  </a:cubicBezTo>
                  <a:cubicBezTo>
                    <a:pt x="128142" y="690641"/>
                    <a:pt x="115336" y="676226"/>
                    <a:pt x="102879" y="661320"/>
                  </a:cubicBezTo>
                  <a:cubicBezTo>
                    <a:pt x="88044" y="643545"/>
                    <a:pt x="73628" y="625351"/>
                    <a:pt x="60821" y="606666"/>
                  </a:cubicBezTo>
                  <a:cubicBezTo>
                    <a:pt x="48085" y="588051"/>
                    <a:pt x="37028" y="568667"/>
                    <a:pt x="27301" y="548163"/>
                  </a:cubicBezTo>
                  <a:cubicBezTo>
                    <a:pt x="19114" y="530878"/>
                    <a:pt x="12466" y="512893"/>
                    <a:pt x="7917" y="494069"/>
                  </a:cubicBezTo>
                  <a:cubicBezTo>
                    <a:pt x="1059" y="466007"/>
                    <a:pt x="-1180" y="436336"/>
                    <a:pt x="569" y="406034"/>
                  </a:cubicBezTo>
                  <a:cubicBezTo>
                    <a:pt x="1899" y="382311"/>
                    <a:pt x="5258" y="359078"/>
                    <a:pt x="9526" y="336125"/>
                  </a:cubicBezTo>
                  <a:cubicBezTo>
                    <a:pt x="21423" y="272304"/>
                    <a:pt x="39058" y="213801"/>
                    <a:pt x="74537" y="162295"/>
                  </a:cubicBezTo>
                  <a:cubicBezTo>
                    <a:pt x="99030" y="126886"/>
                    <a:pt x="131151" y="96795"/>
                    <a:pt x="166981" y="73211"/>
                  </a:cubicBezTo>
                  <a:cubicBezTo>
                    <a:pt x="202530" y="49838"/>
                    <a:pt x="241859" y="32483"/>
                    <a:pt x="283776" y="20587"/>
                  </a:cubicBezTo>
                  <a:cubicBezTo>
                    <a:pt x="323175" y="9390"/>
                    <a:pt x="365093" y="2462"/>
                    <a:pt x="407500" y="433"/>
                  </a:cubicBezTo>
                  <a:cubicBezTo>
                    <a:pt x="476150" y="-2856"/>
                    <a:pt x="541021" y="12749"/>
                    <a:pt x="598895" y="42490"/>
                  </a:cubicBezTo>
                  <a:cubicBezTo>
                    <a:pt x="657188" y="72652"/>
                    <a:pt x="707083" y="117788"/>
                    <a:pt x="742143" y="173282"/>
                  </a:cubicBezTo>
                  <a:cubicBezTo>
                    <a:pt x="781751" y="235984"/>
                    <a:pt x="799876" y="310372"/>
                    <a:pt x="803725" y="38923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4CF887B-C727-47DB-9E46-48047AF09AE3}"/>
                </a:ext>
              </a:extLst>
            </p:cNvPr>
            <p:cNvSpPr/>
            <p:nvPr/>
          </p:nvSpPr>
          <p:spPr>
            <a:xfrm>
              <a:off x="3715674" y="5918578"/>
              <a:ext cx="783771" cy="783771"/>
            </a:xfrm>
            <a:custGeom>
              <a:avLst/>
              <a:gdLst>
                <a:gd name="connsiteX0" fmla="*/ 783741 w 783771"/>
                <a:gd name="connsiteY0" fmla="*/ 375246 h 783771"/>
                <a:gd name="connsiteX1" fmla="*/ 786331 w 783771"/>
                <a:gd name="connsiteY1" fmla="*/ 435079 h 783771"/>
                <a:gd name="connsiteX2" fmla="*/ 745603 w 783771"/>
                <a:gd name="connsiteY2" fmla="*/ 575668 h 783771"/>
                <a:gd name="connsiteX3" fmla="*/ 693048 w 783771"/>
                <a:gd name="connsiteY3" fmla="*/ 654255 h 783771"/>
                <a:gd name="connsiteX4" fmla="*/ 632935 w 783771"/>
                <a:gd name="connsiteY4" fmla="*/ 722415 h 783771"/>
                <a:gd name="connsiteX5" fmla="*/ 532025 w 783771"/>
                <a:gd name="connsiteY5" fmla="*/ 774130 h 783771"/>
                <a:gd name="connsiteX6" fmla="*/ 454767 w 783771"/>
                <a:gd name="connsiteY6" fmla="*/ 784207 h 783771"/>
                <a:gd name="connsiteX7" fmla="*/ 404732 w 783771"/>
                <a:gd name="connsiteY7" fmla="*/ 781408 h 783771"/>
                <a:gd name="connsiteX8" fmla="*/ 337342 w 783771"/>
                <a:gd name="connsiteY8" fmla="*/ 772800 h 783771"/>
                <a:gd name="connsiteX9" fmla="*/ 299413 w 783771"/>
                <a:gd name="connsiteY9" fmla="*/ 765872 h 783771"/>
                <a:gd name="connsiteX10" fmla="*/ 140559 w 783771"/>
                <a:gd name="connsiteY10" fmla="*/ 687145 h 783771"/>
                <a:gd name="connsiteX11" fmla="*/ 103050 w 783771"/>
                <a:gd name="connsiteY11" fmla="*/ 644738 h 783771"/>
                <a:gd name="connsiteX12" fmla="*/ 61272 w 783771"/>
                <a:gd name="connsiteY12" fmla="*/ 591833 h 783771"/>
                <a:gd name="connsiteX13" fmla="*/ 27192 w 783771"/>
                <a:gd name="connsiteY13" fmla="*/ 536059 h 783771"/>
                <a:gd name="connsiteX14" fmla="*/ 7318 w 783771"/>
                <a:gd name="connsiteY14" fmla="*/ 483785 h 783771"/>
                <a:gd name="connsiteX15" fmla="*/ 950 w 783771"/>
                <a:gd name="connsiteY15" fmla="*/ 397640 h 783771"/>
                <a:gd name="connsiteX16" fmla="*/ 10747 w 783771"/>
                <a:gd name="connsiteY16" fmla="*/ 329200 h 783771"/>
                <a:gd name="connsiteX17" fmla="*/ 71629 w 783771"/>
                <a:gd name="connsiteY17" fmla="*/ 157890 h 783771"/>
                <a:gd name="connsiteX18" fmla="*/ 162743 w 783771"/>
                <a:gd name="connsiteY18" fmla="*/ 70905 h 783771"/>
                <a:gd name="connsiteX19" fmla="*/ 277999 w 783771"/>
                <a:gd name="connsiteY19" fmla="*/ 21010 h 783771"/>
                <a:gd name="connsiteX20" fmla="*/ 399484 w 783771"/>
                <a:gd name="connsiteY20" fmla="*/ 785 h 783771"/>
                <a:gd name="connsiteX21" fmla="*/ 585139 w 783771"/>
                <a:gd name="connsiteY21" fmla="*/ 38994 h 783771"/>
                <a:gd name="connsiteX22" fmla="*/ 724609 w 783771"/>
                <a:gd name="connsiteY22" fmla="*/ 165237 h 783771"/>
                <a:gd name="connsiteX23" fmla="*/ 783741 w 783771"/>
                <a:gd name="connsiteY23" fmla="*/ 375246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3771" h="783771">
                  <a:moveTo>
                    <a:pt x="783741" y="375246"/>
                  </a:moveTo>
                  <a:cubicBezTo>
                    <a:pt x="785071" y="395960"/>
                    <a:pt x="786891" y="415414"/>
                    <a:pt x="786331" y="435079"/>
                  </a:cubicBezTo>
                  <a:cubicBezTo>
                    <a:pt x="784861" y="483645"/>
                    <a:pt x="770865" y="533190"/>
                    <a:pt x="745603" y="575668"/>
                  </a:cubicBezTo>
                  <a:cubicBezTo>
                    <a:pt x="728738" y="603939"/>
                    <a:pt x="710123" y="628782"/>
                    <a:pt x="693048" y="654255"/>
                  </a:cubicBezTo>
                  <a:cubicBezTo>
                    <a:pt x="676183" y="679378"/>
                    <a:pt x="657778" y="702051"/>
                    <a:pt x="632935" y="722415"/>
                  </a:cubicBezTo>
                  <a:cubicBezTo>
                    <a:pt x="603964" y="746138"/>
                    <a:pt x="569674" y="764333"/>
                    <a:pt x="532025" y="774130"/>
                  </a:cubicBezTo>
                  <a:cubicBezTo>
                    <a:pt x="506622" y="780848"/>
                    <a:pt x="480660" y="784067"/>
                    <a:pt x="454767" y="784207"/>
                  </a:cubicBezTo>
                  <a:cubicBezTo>
                    <a:pt x="438252" y="784347"/>
                    <a:pt x="421807" y="782947"/>
                    <a:pt x="404732" y="781408"/>
                  </a:cubicBezTo>
                  <a:cubicBezTo>
                    <a:pt x="382269" y="779378"/>
                    <a:pt x="359665" y="776369"/>
                    <a:pt x="337342" y="772800"/>
                  </a:cubicBezTo>
                  <a:cubicBezTo>
                    <a:pt x="324465" y="770771"/>
                    <a:pt x="311799" y="768602"/>
                    <a:pt x="299413" y="765872"/>
                  </a:cubicBezTo>
                  <a:cubicBezTo>
                    <a:pt x="240350" y="752996"/>
                    <a:pt x="182967" y="730742"/>
                    <a:pt x="140559" y="687145"/>
                  </a:cubicBezTo>
                  <a:cubicBezTo>
                    <a:pt x="127473" y="673709"/>
                    <a:pt x="115296" y="659433"/>
                    <a:pt x="103050" y="644738"/>
                  </a:cubicBezTo>
                  <a:cubicBezTo>
                    <a:pt x="88564" y="627243"/>
                    <a:pt x="74148" y="609748"/>
                    <a:pt x="61272" y="591833"/>
                  </a:cubicBezTo>
                  <a:cubicBezTo>
                    <a:pt x="48466" y="574058"/>
                    <a:pt x="37269" y="555653"/>
                    <a:pt x="27192" y="536059"/>
                  </a:cubicBezTo>
                  <a:cubicBezTo>
                    <a:pt x="18655" y="519474"/>
                    <a:pt x="11867" y="502049"/>
                    <a:pt x="7318" y="483785"/>
                  </a:cubicBezTo>
                  <a:cubicBezTo>
                    <a:pt x="460" y="456492"/>
                    <a:pt x="-1360" y="427381"/>
                    <a:pt x="950" y="397640"/>
                  </a:cubicBezTo>
                  <a:cubicBezTo>
                    <a:pt x="2769" y="374477"/>
                    <a:pt x="6478" y="351803"/>
                    <a:pt x="10747" y="329200"/>
                  </a:cubicBezTo>
                  <a:cubicBezTo>
                    <a:pt x="22713" y="266498"/>
                    <a:pt x="37199" y="209115"/>
                    <a:pt x="71629" y="157890"/>
                  </a:cubicBezTo>
                  <a:cubicBezTo>
                    <a:pt x="95352" y="122900"/>
                    <a:pt x="127333" y="93508"/>
                    <a:pt x="162743" y="70905"/>
                  </a:cubicBezTo>
                  <a:cubicBezTo>
                    <a:pt x="197942" y="48511"/>
                    <a:pt x="236781" y="32276"/>
                    <a:pt x="277999" y="21010"/>
                  </a:cubicBezTo>
                  <a:cubicBezTo>
                    <a:pt x="316768" y="10443"/>
                    <a:pt x="358126" y="3515"/>
                    <a:pt x="399484" y="785"/>
                  </a:cubicBezTo>
                  <a:cubicBezTo>
                    <a:pt x="465754" y="-3623"/>
                    <a:pt x="528526" y="10722"/>
                    <a:pt x="585139" y="38994"/>
                  </a:cubicBezTo>
                  <a:cubicBezTo>
                    <a:pt x="641963" y="67616"/>
                    <a:pt x="690739" y="111213"/>
                    <a:pt x="724609" y="165237"/>
                  </a:cubicBezTo>
                  <a:cubicBezTo>
                    <a:pt x="762958" y="226540"/>
                    <a:pt x="778703" y="298968"/>
                    <a:pt x="783741" y="37524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1E087B85-A0C1-4D32-B09B-413EF2638CC9}"/>
                </a:ext>
              </a:extLst>
            </p:cNvPr>
            <p:cNvSpPr/>
            <p:nvPr/>
          </p:nvSpPr>
          <p:spPr>
            <a:xfrm>
              <a:off x="3725881" y="5923453"/>
              <a:ext cx="762778" cy="762778"/>
            </a:xfrm>
            <a:custGeom>
              <a:avLst/>
              <a:gdLst>
                <a:gd name="connsiteX0" fmla="*/ 763668 w 762777"/>
                <a:gd name="connsiteY0" fmla="*/ 361064 h 762777"/>
                <a:gd name="connsiteX1" fmla="*/ 768146 w 762777"/>
                <a:gd name="connsiteY1" fmla="*/ 419637 h 762777"/>
                <a:gd name="connsiteX2" fmla="*/ 729798 w 762777"/>
                <a:gd name="connsiteY2" fmla="*/ 558757 h 762777"/>
                <a:gd name="connsiteX3" fmla="*/ 678643 w 762777"/>
                <a:gd name="connsiteY3" fmla="*/ 636854 h 762777"/>
                <a:gd name="connsiteX4" fmla="*/ 622659 w 762777"/>
                <a:gd name="connsiteY4" fmla="*/ 705504 h 762777"/>
                <a:gd name="connsiteX5" fmla="*/ 523218 w 762777"/>
                <a:gd name="connsiteY5" fmla="*/ 757009 h 762777"/>
                <a:gd name="connsiteX6" fmla="*/ 447010 w 762777"/>
                <a:gd name="connsiteY6" fmla="*/ 765057 h 762777"/>
                <a:gd name="connsiteX7" fmla="*/ 398094 w 762777"/>
                <a:gd name="connsiteY7" fmla="*/ 760648 h 762777"/>
                <a:gd name="connsiteX8" fmla="*/ 332314 w 762777"/>
                <a:gd name="connsiteY8" fmla="*/ 751481 h 762777"/>
                <a:gd name="connsiteX9" fmla="*/ 295084 w 762777"/>
                <a:gd name="connsiteY9" fmla="*/ 745112 h 762777"/>
                <a:gd name="connsiteX10" fmla="*/ 139450 w 762777"/>
                <a:gd name="connsiteY10" fmla="*/ 670024 h 762777"/>
                <a:gd name="connsiteX11" fmla="*/ 103410 w 762777"/>
                <a:gd name="connsiteY11" fmla="*/ 628036 h 762777"/>
                <a:gd name="connsiteX12" fmla="*/ 61842 w 762777"/>
                <a:gd name="connsiteY12" fmla="*/ 576951 h 762777"/>
                <a:gd name="connsiteX13" fmla="*/ 27272 w 762777"/>
                <a:gd name="connsiteY13" fmla="*/ 523907 h 762777"/>
                <a:gd name="connsiteX14" fmla="*/ 6838 w 762777"/>
                <a:gd name="connsiteY14" fmla="*/ 473381 h 762777"/>
                <a:gd name="connsiteX15" fmla="*/ 1450 w 762777"/>
                <a:gd name="connsiteY15" fmla="*/ 389126 h 762777"/>
                <a:gd name="connsiteX16" fmla="*/ 12157 w 762777"/>
                <a:gd name="connsiteY16" fmla="*/ 322226 h 762777"/>
                <a:gd name="connsiteX17" fmla="*/ 68840 w 762777"/>
                <a:gd name="connsiteY17" fmla="*/ 153505 h 762777"/>
                <a:gd name="connsiteX18" fmla="*/ 158624 w 762777"/>
                <a:gd name="connsiteY18" fmla="*/ 68620 h 762777"/>
                <a:gd name="connsiteX19" fmla="*/ 272341 w 762777"/>
                <a:gd name="connsiteY19" fmla="*/ 21523 h 762777"/>
                <a:gd name="connsiteX20" fmla="*/ 391516 w 762777"/>
                <a:gd name="connsiteY20" fmla="*/ 1229 h 762777"/>
                <a:gd name="connsiteX21" fmla="*/ 571364 w 762777"/>
                <a:gd name="connsiteY21" fmla="*/ 35589 h 762777"/>
                <a:gd name="connsiteX22" fmla="*/ 707054 w 762777"/>
                <a:gd name="connsiteY22" fmla="*/ 157284 h 762777"/>
                <a:gd name="connsiteX23" fmla="*/ 763668 w 762777"/>
                <a:gd name="connsiteY23" fmla="*/ 361064 h 7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777" h="762777">
                  <a:moveTo>
                    <a:pt x="763668" y="361064"/>
                  </a:moveTo>
                  <a:cubicBezTo>
                    <a:pt x="765417" y="381428"/>
                    <a:pt x="768007" y="400323"/>
                    <a:pt x="768146" y="419637"/>
                  </a:cubicBezTo>
                  <a:cubicBezTo>
                    <a:pt x="768286" y="467223"/>
                    <a:pt x="755130" y="516769"/>
                    <a:pt x="729798" y="558757"/>
                  </a:cubicBezTo>
                  <a:cubicBezTo>
                    <a:pt x="712793" y="586818"/>
                    <a:pt x="694388" y="611102"/>
                    <a:pt x="678643" y="636854"/>
                  </a:cubicBezTo>
                  <a:cubicBezTo>
                    <a:pt x="663247" y="661976"/>
                    <a:pt x="646662" y="684860"/>
                    <a:pt x="622659" y="705504"/>
                  </a:cubicBezTo>
                  <a:cubicBezTo>
                    <a:pt x="594597" y="729577"/>
                    <a:pt x="560727" y="747842"/>
                    <a:pt x="523218" y="757009"/>
                  </a:cubicBezTo>
                  <a:cubicBezTo>
                    <a:pt x="498025" y="763237"/>
                    <a:pt x="472273" y="765756"/>
                    <a:pt x="447010" y="765057"/>
                  </a:cubicBezTo>
                  <a:cubicBezTo>
                    <a:pt x="430775" y="764636"/>
                    <a:pt x="414819" y="762607"/>
                    <a:pt x="398094" y="760648"/>
                  </a:cubicBezTo>
                  <a:cubicBezTo>
                    <a:pt x="376261" y="758128"/>
                    <a:pt x="354217" y="754910"/>
                    <a:pt x="332314" y="751481"/>
                  </a:cubicBezTo>
                  <a:cubicBezTo>
                    <a:pt x="319717" y="749521"/>
                    <a:pt x="307261" y="747562"/>
                    <a:pt x="295084" y="745112"/>
                  </a:cubicBezTo>
                  <a:cubicBezTo>
                    <a:pt x="237421" y="733426"/>
                    <a:pt x="180248" y="713691"/>
                    <a:pt x="139450" y="670024"/>
                  </a:cubicBezTo>
                  <a:cubicBezTo>
                    <a:pt x="126923" y="656658"/>
                    <a:pt x="115307" y="642452"/>
                    <a:pt x="103410" y="628036"/>
                  </a:cubicBezTo>
                  <a:cubicBezTo>
                    <a:pt x="89204" y="610891"/>
                    <a:pt x="74859" y="594027"/>
                    <a:pt x="61842" y="576951"/>
                  </a:cubicBezTo>
                  <a:cubicBezTo>
                    <a:pt x="48966" y="560016"/>
                    <a:pt x="37629" y="542521"/>
                    <a:pt x="27272" y="523907"/>
                  </a:cubicBezTo>
                  <a:cubicBezTo>
                    <a:pt x="18455" y="507951"/>
                    <a:pt x="11387" y="491156"/>
                    <a:pt x="6838" y="473381"/>
                  </a:cubicBezTo>
                  <a:cubicBezTo>
                    <a:pt x="-90" y="446789"/>
                    <a:pt x="-1489" y="418237"/>
                    <a:pt x="1450" y="389126"/>
                  </a:cubicBezTo>
                  <a:cubicBezTo>
                    <a:pt x="3689" y="366523"/>
                    <a:pt x="7818" y="344409"/>
                    <a:pt x="12157" y="322226"/>
                  </a:cubicBezTo>
                  <a:cubicBezTo>
                    <a:pt x="24193" y="260644"/>
                    <a:pt x="35390" y="204240"/>
                    <a:pt x="68840" y="153505"/>
                  </a:cubicBezTo>
                  <a:cubicBezTo>
                    <a:pt x="91724" y="118865"/>
                    <a:pt x="123564" y="90243"/>
                    <a:pt x="158624" y="68620"/>
                  </a:cubicBezTo>
                  <a:cubicBezTo>
                    <a:pt x="193474" y="47136"/>
                    <a:pt x="231753" y="32160"/>
                    <a:pt x="272341" y="21523"/>
                  </a:cubicBezTo>
                  <a:cubicBezTo>
                    <a:pt x="310550" y="11586"/>
                    <a:pt x="351208" y="4728"/>
                    <a:pt x="391516" y="1229"/>
                  </a:cubicBezTo>
                  <a:cubicBezTo>
                    <a:pt x="455408" y="-4229"/>
                    <a:pt x="516220" y="8717"/>
                    <a:pt x="571364" y="35589"/>
                  </a:cubicBezTo>
                  <a:cubicBezTo>
                    <a:pt x="626718" y="62601"/>
                    <a:pt x="674444" y="104799"/>
                    <a:pt x="707054" y="157284"/>
                  </a:cubicBezTo>
                  <a:cubicBezTo>
                    <a:pt x="743934" y="216836"/>
                    <a:pt x="757440" y="287306"/>
                    <a:pt x="763668" y="36106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DEE9434E-98D9-472E-99E7-5844C1186EBC}"/>
                </a:ext>
              </a:extLst>
            </p:cNvPr>
            <p:cNvSpPr/>
            <p:nvPr/>
          </p:nvSpPr>
          <p:spPr>
            <a:xfrm>
              <a:off x="3735739" y="5928006"/>
              <a:ext cx="748782" cy="741784"/>
            </a:xfrm>
            <a:custGeom>
              <a:avLst/>
              <a:gdLst>
                <a:gd name="connsiteX0" fmla="*/ 743872 w 748781"/>
                <a:gd name="connsiteY0" fmla="*/ 347204 h 741783"/>
                <a:gd name="connsiteX1" fmla="*/ 750171 w 748781"/>
                <a:gd name="connsiteY1" fmla="*/ 404517 h 741783"/>
                <a:gd name="connsiteX2" fmla="*/ 714201 w 748781"/>
                <a:gd name="connsiteY2" fmla="*/ 542167 h 741783"/>
                <a:gd name="connsiteX3" fmla="*/ 664446 w 748781"/>
                <a:gd name="connsiteY3" fmla="*/ 619774 h 741783"/>
                <a:gd name="connsiteX4" fmla="*/ 612521 w 748781"/>
                <a:gd name="connsiteY4" fmla="*/ 688914 h 741783"/>
                <a:gd name="connsiteX5" fmla="*/ 514549 w 748781"/>
                <a:gd name="connsiteY5" fmla="*/ 740139 h 741783"/>
                <a:gd name="connsiteX6" fmla="*/ 439321 w 748781"/>
                <a:gd name="connsiteY6" fmla="*/ 746157 h 741783"/>
                <a:gd name="connsiteX7" fmla="*/ 391525 w 748781"/>
                <a:gd name="connsiteY7" fmla="*/ 740209 h 741783"/>
                <a:gd name="connsiteX8" fmla="*/ 327354 w 748781"/>
                <a:gd name="connsiteY8" fmla="*/ 730482 h 741783"/>
                <a:gd name="connsiteX9" fmla="*/ 290895 w 748781"/>
                <a:gd name="connsiteY9" fmla="*/ 724604 h 741783"/>
                <a:gd name="connsiteX10" fmla="*/ 138409 w 748781"/>
                <a:gd name="connsiteY10" fmla="*/ 653085 h 741783"/>
                <a:gd name="connsiteX11" fmla="*/ 103769 w 748781"/>
                <a:gd name="connsiteY11" fmla="*/ 611587 h 741783"/>
                <a:gd name="connsiteX12" fmla="*/ 62481 w 748781"/>
                <a:gd name="connsiteY12" fmla="*/ 562251 h 741783"/>
                <a:gd name="connsiteX13" fmla="*/ 27421 w 748781"/>
                <a:gd name="connsiteY13" fmla="*/ 511866 h 741783"/>
                <a:gd name="connsiteX14" fmla="*/ 6427 w 748781"/>
                <a:gd name="connsiteY14" fmla="*/ 463160 h 741783"/>
                <a:gd name="connsiteX15" fmla="*/ 1949 w 748781"/>
                <a:gd name="connsiteY15" fmla="*/ 380794 h 741783"/>
                <a:gd name="connsiteX16" fmla="*/ 13495 w 748781"/>
                <a:gd name="connsiteY16" fmla="*/ 315433 h 741783"/>
                <a:gd name="connsiteX17" fmla="*/ 66050 w 748781"/>
                <a:gd name="connsiteY17" fmla="*/ 149231 h 741783"/>
                <a:gd name="connsiteX18" fmla="*/ 154574 w 748781"/>
                <a:gd name="connsiteY18" fmla="*/ 66445 h 741783"/>
                <a:gd name="connsiteX19" fmla="*/ 266752 w 748781"/>
                <a:gd name="connsiteY19" fmla="*/ 22079 h 741783"/>
                <a:gd name="connsiteX20" fmla="*/ 383687 w 748781"/>
                <a:gd name="connsiteY20" fmla="*/ 1784 h 741783"/>
                <a:gd name="connsiteX21" fmla="*/ 557797 w 748781"/>
                <a:gd name="connsiteY21" fmla="*/ 32295 h 741783"/>
                <a:gd name="connsiteX22" fmla="*/ 689708 w 748781"/>
                <a:gd name="connsiteY22" fmla="*/ 149442 h 741783"/>
                <a:gd name="connsiteX23" fmla="*/ 743872 w 748781"/>
                <a:gd name="connsiteY23" fmla="*/ 347204 h 7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781" h="741783">
                  <a:moveTo>
                    <a:pt x="743872" y="347204"/>
                  </a:moveTo>
                  <a:cubicBezTo>
                    <a:pt x="745972" y="367218"/>
                    <a:pt x="749471" y="385553"/>
                    <a:pt x="750171" y="404517"/>
                  </a:cubicBezTo>
                  <a:cubicBezTo>
                    <a:pt x="751990" y="451124"/>
                    <a:pt x="739534" y="500669"/>
                    <a:pt x="714201" y="542167"/>
                  </a:cubicBezTo>
                  <a:cubicBezTo>
                    <a:pt x="697056" y="570019"/>
                    <a:pt x="678931" y="593742"/>
                    <a:pt x="664446" y="619774"/>
                  </a:cubicBezTo>
                  <a:cubicBezTo>
                    <a:pt x="650520" y="644897"/>
                    <a:pt x="635754" y="667990"/>
                    <a:pt x="612521" y="688914"/>
                  </a:cubicBezTo>
                  <a:cubicBezTo>
                    <a:pt x="585369" y="713337"/>
                    <a:pt x="551848" y="731671"/>
                    <a:pt x="514549" y="740139"/>
                  </a:cubicBezTo>
                  <a:cubicBezTo>
                    <a:pt x="489497" y="745878"/>
                    <a:pt x="464094" y="747627"/>
                    <a:pt x="439321" y="746157"/>
                  </a:cubicBezTo>
                  <a:cubicBezTo>
                    <a:pt x="423436" y="745178"/>
                    <a:pt x="407830" y="742588"/>
                    <a:pt x="391525" y="740209"/>
                  </a:cubicBezTo>
                  <a:cubicBezTo>
                    <a:pt x="370391" y="737200"/>
                    <a:pt x="348838" y="733771"/>
                    <a:pt x="327354" y="730482"/>
                  </a:cubicBezTo>
                  <a:cubicBezTo>
                    <a:pt x="315037" y="728592"/>
                    <a:pt x="302791" y="726843"/>
                    <a:pt x="290895" y="724604"/>
                  </a:cubicBezTo>
                  <a:cubicBezTo>
                    <a:pt x="234631" y="714107"/>
                    <a:pt x="177668" y="696892"/>
                    <a:pt x="138409" y="653085"/>
                  </a:cubicBezTo>
                  <a:cubicBezTo>
                    <a:pt x="126512" y="639789"/>
                    <a:pt x="115386" y="625723"/>
                    <a:pt x="103769" y="611587"/>
                  </a:cubicBezTo>
                  <a:cubicBezTo>
                    <a:pt x="89913" y="594722"/>
                    <a:pt x="75497" y="578486"/>
                    <a:pt x="62481" y="562251"/>
                  </a:cubicBezTo>
                  <a:cubicBezTo>
                    <a:pt x="49465" y="546156"/>
                    <a:pt x="38058" y="529640"/>
                    <a:pt x="27421" y="511866"/>
                  </a:cubicBezTo>
                  <a:cubicBezTo>
                    <a:pt x="18254" y="496540"/>
                    <a:pt x="11046" y="480375"/>
                    <a:pt x="6427" y="463160"/>
                  </a:cubicBezTo>
                  <a:cubicBezTo>
                    <a:pt x="-501" y="437268"/>
                    <a:pt x="-1550" y="409276"/>
                    <a:pt x="1949" y="380794"/>
                  </a:cubicBezTo>
                  <a:cubicBezTo>
                    <a:pt x="4678" y="358750"/>
                    <a:pt x="9157" y="337197"/>
                    <a:pt x="13495" y="315433"/>
                  </a:cubicBezTo>
                  <a:cubicBezTo>
                    <a:pt x="25602" y="254901"/>
                    <a:pt x="33649" y="199617"/>
                    <a:pt x="66050" y="149231"/>
                  </a:cubicBezTo>
                  <a:cubicBezTo>
                    <a:pt x="88094" y="115011"/>
                    <a:pt x="119864" y="87090"/>
                    <a:pt x="154574" y="66445"/>
                  </a:cubicBezTo>
                  <a:cubicBezTo>
                    <a:pt x="189074" y="45941"/>
                    <a:pt x="226863" y="32086"/>
                    <a:pt x="266752" y="22079"/>
                  </a:cubicBezTo>
                  <a:cubicBezTo>
                    <a:pt x="304331" y="12771"/>
                    <a:pt x="344359" y="5913"/>
                    <a:pt x="383687" y="1784"/>
                  </a:cubicBezTo>
                  <a:cubicBezTo>
                    <a:pt x="445199" y="-4724"/>
                    <a:pt x="503912" y="6823"/>
                    <a:pt x="557797" y="32295"/>
                  </a:cubicBezTo>
                  <a:cubicBezTo>
                    <a:pt x="611751" y="57768"/>
                    <a:pt x="658287" y="98426"/>
                    <a:pt x="689708" y="149442"/>
                  </a:cubicBezTo>
                  <a:cubicBezTo>
                    <a:pt x="725328" y="207525"/>
                    <a:pt x="736525" y="275964"/>
                    <a:pt x="743872" y="34720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9A5EFCC-D0EF-4C8E-9280-CFC21BD2BF05}"/>
                </a:ext>
              </a:extLst>
            </p:cNvPr>
            <p:cNvSpPr/>
            <p:nvPr/>
          </p:nvSpPr>
          <p:spPr>
            <a:xfrm>
              <a:off x="3745617" y="5932617"/>
              <a:ext cx="727788" cy="727788"/>
            </a:xfrm>
            <a:custGeom>
              <a:avLst/>
              <a:gdLst>
                <a:gd name="connsiteX0" fmla="*/ 724128 w 727787"/>
                <a:gd name="connsiteY0" fmla="*/ 333286 h 727787"/>
                <a:gd name="connsiteX1" fmla="*/ 732315 w 727787"/>
                <a:gd name="connsiteY1" fmla="*/ 389269 h 727787"/>
                <a:gd name="connsiteX2" fmla="*/ 698725 w 727787"/>
                <a:gd name="connsiteY2" fmla="*/ 525449 h 727787"/>
                <a:gd name="connsiteX3" fmla="*/ 650439 w 727787"/>
                <a:gd name="connsiteY3" fmla="*/ 602567 h 727787"/>
                <a:gd name="connsiteX4" fmla="*/ 602573 w 727787"/>
                <a:gd name="connsiteY4" fmla="*/ 672267 h 727787"/>
                <a:gd name="connsiteX5" fmla="*/ 506071 w 727787"/>
                <a:gd name="connsiteY5" fmla="*/ 723282 h 727787"/>
                <a:gd name="connsiteX6" fmla="*/ 431823 w 727787"/>
                <a:gd name="connsiteY6" fmla="*/ 727201 h 727787"/>
                <a:gd name="connsiteX7" fmla="*/ 385076 w 727787"/>
                <a:gd name="connsiteY7" fmla="*/ 719713 h 727787"/>
                <a:gd name="connsiteX8" fmla="*/ 322445 w 727787"/>
                <a:gd name="connsiteY8" fmla="*/ 709426 h 727787"/>
                <a:gd name="connsiteX9" fmla="*/ 286685 w 727787"/>
                <a:gd name="connsiteY9" fmla="*/ 704108 h 727787"/>
                <a:gd name="connsiteX10" fmla="*/ 137419 w 727787"/>
                <a:gd name="connsiteY10" fmla="*/ 636157 h 727787"/>
                <a:gd name="connsiteX11" fmla="*/ 104248 w 727787"/>
                <a:gd name="connsiteY11" fmla="*/ 595079 h 727787"/>
                <a:gd name="connsiteX12" fmla="*/ 63170 w 727787"/>
                <a:gd name="connsiteY12" fmla="*/ 547563 h 727787"/>
                <a:gd name="connsiteX13" fmla="*/ 27621 w 727787"/>
                <a:gd name="connsiteY13" fmla="*/ 499907 h 727787"/>
                <a:gd name="connsiteX14" fmla="*/ 6067 w 727787"/>
                <a:gd name="connsiteY14" fmla="*/ 452951 h 727787"/>
                <a:gd name="connsiteX15" fmla="*/ 2568 w 727787"/>
                <a:gd name="connsiteY15" fmla="*/ 372474 h 727787"/>
                <a:gd name="connsiteX16" fmla="*/ 14954 w 727787"/>
                <a:gd name="connsiteY16" fmla="*/ 308653 h 727787"/>
                <a:gd name="connsiteX17" fmla="*/ 63310 w 727787"/>
                <a:gd name="connsiteY17" fmla="*/ 145040 h 727787"/>
                <a:gd name="connsiteX18" fmla="*/ 150505 w 727787"/>
                <a:gd name="connsiteY18" fmla="*/ 64354 h 727787"/>
                <a:gd name="connsiteX19" fmla="*/ 261143 w 727787"/>
                <a:gd name="connsiteY19" fmla="*/ 22786 h 727787"/>
                <a:gd name="connsiteX20" fmla="*/ 375839 w 727787"/>
                <a:gd name="connsiteY20" fmla="*/ 2422 h 727787"/>
                <a:gd name="connsiteX21" fmla="*/ 544210 w 727787"/>
                <a:gd name="connsiteY21" fmla="*/ 29084 h 727787"/>
                <a:gd name="connsiteX22" fmla="*/ 672343 w 727787"/>
                <a:gd name="connsiteY22" fmla="*/ 141682 h 727787"/>
                <a:gd name="connsiteX23" fmla="*/ 724128 w 727787"/>
                <a:gd name="connsiteY23" fmla="*/ 333286 h 7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7787" h="727787">
                  <a:moveTo>
                    <a:pt x="724128" y="333286"/>
                  </a:moveTo>
                  <a:cubicBezTo>
                    <a:pt x="726577" y="352950"/>
                    <a:pt x="730916" y="370725"/>
                    <a:pt x="732315" y="389269"/>
                  </a:cubicBezTo>
                  <a:cubicBezTo>
                    <a:pt x="735814" y="434896"/>
                    <a:pt x="724128" y="484512"/>
                    <a:pt x="698725" y="525449"/>
                  </a:cubicBezTo>
                  <a:cubicBezTo>
                    <a:pt x="681440" y="553091"/>
                    <a:pt x="663525" y="576185"/>
                    <a:pt x="650439" y="602567"/>
                  </a:cubicBezTo>
                  <a:cubicBezTo>
                    <a:pt x="637983" y="627690"/>
                    <a:pt x="625037" y="650923"/>
                    <a:pt x="602573" y="672267"/>
                  </a:cubicBezTo>
                  <a:cubicBezTo>
                    <a:pt x="576331" y="697110"/>
                    <a:pt x="543230" y="715514"/>
                    <a:pt x="506071" y="723282"/>
                  </a:cubicBezTo>
                  <a:cubicBezTo>
                    <a:pt x="481158" y="728530"/>
                    <a:pt x="456036" y="729580"/>
                    <a:pt x="431823" y="727201"/>
                  </a:cubicBezTo>
                  <a:cubicBezTo>
                    <a:pt x="416287" y="725731"/>
                    <a:pt x="401102" y="722442"/>
                    <a:pt x="385076" y="719713"/>
                  </a:cubicBezTo>
                  <a:cubicBezTo>
                    <a:pt x="364572" y="716214"/>
                    <a:pt x="343579" y="712575"/>
                    <a:pt x="322445" y="709426"/>
                  </a:cubicBezTo>
                  <a:cubicBezTo>
                    <a:pt x="310338" y="707606"/>
                    <a:pt x="298372" y="706067"/>
                    <a:pt x="286685" y="704108"/>
                  </a:cubicBezTo>
                  <a:cubicBezTo>
                    <a:pt x="231751" y="694870"/>
                    <a:pt x="175068" y="680175"/>
                    <a:pt x="137419" y="636157"/>
                  </a:cubicBezTo>
                  <a:cubicBezTo>
                    <a:pt x="126082" y="622931"/>
                    <a:pt x="115585" y="609005"/>
                    <a:pt x="104248" y="595079"/>
                  </a:cubicBezTo>
                  <a:cubicBezTo>
                    <a:pt x="90742" y="578494"/>
                    <a:pt x="76326" y="562959"/>
                    <a:pt x="63170" y="547563"/>
                  </a:cubicBezTo>
                  <a:cubicBezTo>
                    <a:pt x="50084" y="532308"/>
                    <a:pt x="38468" y="516702"/>
                    <a:pt x="27621" y="499907"/>
                  </a:cubicBezTo>
                  <a:cubicBezTo>
                    <a:pt x="18103" y="485211"/>
                    <a:pt x="10686" y="469676"/>
                    <a:pt x="6067" y="452951"/>
                  </a:cubicBezTo>
                  <a:cubicBezTo>
                    <a:pt x="-931" y="427758"/>
                    <a:pt x="-1561" y="400326"/>
                    <a:pt x="2568" y="372474"/>
                  </a:cubicBezTo>
                  <a:cubicBezTo>
                    <a:pt x="5717" y="350990"/>
                    <a:pt x="10616" y="329996"/>
                    <a:pt x="14954" y="308653"/>
                  </a:cubicBezTo>
                  <a:cubicBezTo>
                    <a:pt x="27131" y="249240"/>
                    <a:pt x="32029" y="195006"/>
                    <a:pt x="63310" y="145040"/>
                  </a:cubicBezTo>
                  <a:cubicBezTo>
                    <a:pt x="84514" y="111171"/>
                    <a:pt x="116145" y="83948"/>
                    <a:pt x="150505" y="64354"/>
                  </a:cubicBezTo>
                  <a:cubicBezTo>
                    <a:pt x="184655" y="44830"/>
                    <a:pt x="221884" y="32093"/>
                    <a:pt x="261143" y="22786"/>
                  </a:cubicBezTo>
                  <a:cubicBezTo>
                    <a:pt x="298162" y="14039"/>
                    <a:pt x="337560" y="7321"/>
                    <a:pt x="375839" y="2422"/>
                  </a:cubicBezTo>
                  <a:cubicBezTo>
                    <a:pt x="434972" y="-5066"/>
                    <a:pt x="491655" y="5081"/>
                    <a:pt x="544210" y="29084"/>
                  </a:cubicBezTo>
                  <a:cubicBezTo>
                    <a:pt x="596695" y="53087"/>
                    <a:pt x="642112" y="92136"/>
                    <a:pt x="672343" y="141682"/>
                  </a:cubicBezTo>
                  <a:cubicBezTo>
                    <a:pt x="706703" y="198085"/>
                    <a:pt x="715590" y="264566"/>
                    <a:pt x="724128" y="33328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AE792F6C-7985-4DE3-8341-CB04E110DAF3}"/>
                </a:ext>
              </a:extLst>
            </p:cNvPr>
            <p:cNvSpPr/>
            <p:nvPr/>
          </p:nvSpPr>
          <p:spPr>
            <a:xfrm>
              <a:off x="3755574" y="5937151"/>
              <a:ext cx="713792" cy="706794"/>
            </a:xfrm>
            <a:custGeom>
              <a:avLst/>
              <a:gdLst>
                <a:gd name="connsiteX0" fmla="*/ 704303 w 713791"/>
                <a:gd name="connsiteY0" fmla="*/ 319444 h 706793"/>
                <a:gd name="connsiteX1" fmla="*/ 714310 w 713791"/>
                <a:gd name="connsiteY1" fmla="*/ 374168 h 706793"/>
                <a:gd name="connsiteX2" fmla="*/ 683169 w 713791"/>
                <a:gd name="connsiteY2" fmla="*/ 508879 h 706793"/>
                <a:gd name="connsiteX3" fmla="*/ 636282 w 713791"/>
                <a:gd name="connsiteY3" fmla="*/ 585507 h 706793"/>
                <a:gd name="connsiteX4" fmla="*/ 592475 w 713791"/>
                <a:gd name="connsiteY4" fmla="*/ 655696 h 706793"/>
                <a:gd name="connsiteX5" fmla="*/ 497443 w 713791"/>
                <a:gd name="connsiteY5" fmla="*/ 706501 h 706793"/>
                <a:gd name="connsiteX6" fmla="*/ 424244 w 713791"/>
                <a:gd name="connsiteY6" fmla="*/ 708391 h 706793"/>
                <a:gd name="connsiteX7" fmla="*/ 378618 w 713791"/>
                <a:gd name="connsiteY7" fmla="*/ 699363 h 706793"/>
                <a:gd name="connsiteX8" fmla="*/ 317595 w 713791"/>
                <a:gd name="connsiteY8" fmla="*/ 688446 h 706793"/>
                <a:gd name="connsiteX9" fmla="*/ 282606 w 713791"/>
                <a:gd name="connsiteY9" fmla="*/ 683688 h 706793"/>
                <a:gd name="connsiteX10" fmla="*/ 136488 w 713791"/>
                <a:gd name="connsiteY10" fmla="*/ 619376 h 706793"/>
                <a:gd name="connsiteX11" fmla="*/ 104717 w 713791"/>
                <a:gd name="connsiteY11" fmla="*/ 578718 h 706793"/>
                <a:gd name="connsiteX12" fmla="*/ 63919 w 713791"/>
                <a:gd name="connsiteY12" fmla="*/ 533022 h 706793"/>
                <a:gd name="connsiteX13" fmla="*/ 27810 w 713791"/>
                <a:gd name="connsiteY13" fmla="*/ 488095 h 706793"/>
                <a:gd name="connsiteX14" fmla="*/ 5766 w 713791"/>
                <a:gd name="connsiteY14" fmla="*/ 442958 h 706793"/>
                <a:gd name="connsiteX15" fmla="*/ 3177 w 713791"/>
                <a:gd name="connsiteY15" fmla="*/ 364371 h 706793"/>
                <a:gd name="connsiteX16" fmla="*/ 16403 w 713791"/>
                <a:gd name="connsiteY16" fmla="*/ 302089 h 706793"/>
                <a:gd name="connsiteX17" fmla="*/ 60630 w 713791"/>
                <a:gd name="connsiteY17" fmla="*/ 141066 h 706793"/>
                <a:gd name="connsiteX18" fmla="*/ 146495 w 713791"/>
                <a:gd name="connsiteY18" fmla="*/ 62409 h 706793"/>
                <a:gd name="connsiteX19" fmla="*/ 255663 w 713791"/>
                <a:gd name="connsiteY19" fmla="*/ 23571 h 706793"/>
                <a:gd name="connsiteX20" fmla="*/ 368121 w 713791"/>
                <a:gd name="connsiteY20" fmla="*/ 3206 h 706793"/>
                <a:gd name="connsiteX21" fmla="*/ 530753 w 713791"/>
                <a:gd name="connsiteY21" fmla="*/ 26020 h 706793"/>
                <a:gd name="connsiteX22" fmla="*/ 655107 w 713791"/>
                <a:gd name="connsiteY22" fmla="*/ 134068 h 706793"/>
                <a:gd name="connsiteX23" fmla="*/ 704303 w 713791"/>
                <a:gd name="connsiteY23" fmla="*/ 319444 h 70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3791" h="706793">
                  <a:moveTo>
                    <a:pt x="704303" y="319444"/>
                  </a:moveTo>
                  <a:cubicBezTo>
                    <a:pt x="707102" y="338758"/>
                    <a:pt x="712280" y="356043"/>
                    <a:pt x="714310" y="374168"/>
                  </a:cubicBezTo>
                  <a:cubicBezTo>
                    <a:pt x="719418" y="418815"/>
                    <a:pt x="708571" y="468430"/>
                    <a:pt x="683169" y="508879"/>
                  </a:cubicBezTo>
                  <a:cubicBezTo>
                    <a:pt x="665814" y="536311"/>
                    <a:pt x="648039" y="558774"/>
                    <a:pt x="636282" y="585507"/>
                  </a:cubicBezTo>
                  <a:cubicBezTo>
                    <a:pt x="625226" y="610629"/>
                    <a:pt x="614169" y="634072"/>
                    <a:pt x="592475" y="655696"/>
                  </a:cubicBezTo>
                  <a:cubicBezTo>
                    <a:pt x="567213" y="680889"/>
                    <a:pt x="534462" y="699363"/>
                    <a:pt x="497443" y="706501"/>
                  </a:cubicBezTo>
                  <a:cubicBezTo>
                    <a:pt x="472740" y="711260"/>
                    <a:pt x="447897" y="711540"/>
                    <a:pt x="424244" y="708391"/>
                  </a:cubicBezTo>
                  <a:cubicBezTo>
                    <a:pt x="408989" y="706361"/>
                    <a:pt x="394293" y="702512"/>
                    <a:pt x="378618" y="699363"/>
                  </a:cubicBezTo>
                  <a:cubicBezTo>
                    <a:pt x="358813" y="695375"/>
                    <a:pt x="338239" y="691455"/>
                    <a:pt x="317595" y="688446"/>
                  </a:cubicBezTo>
                  <a:cubicBezTo>
                    <a:pt x="305769" y="686697"/>
                    <a:pt x="294082" y="685437"/>
                    <a:pt x="282606" y="683688"/>
                  </a:cubicBezTo>
                  <a:cubicBezTo>
                    <a:pt x="229071" y="675640"/>
                    <a:pt x="172598" y="663534"/>
                    <a:pt x="136488" y="619376"/>
                  </a:cubicBezTo>
                  <a:cubicBezTo>
                    <a:pt x="125711" y="606220"/>
                    <a:pt x="115774" y="592364"/>
                    <a:pt x="104717" y="578718"/>
                  </a:cubicBezTo>
                  <a:cubicBezTo>
                    <a:pt x="91561" y="562483"/>
                    <a:pt x="77145" y="547508"/>
                    <a:pt x="63919" y="533022"/>
                  </a:cubicBezTo>
                  <a:cubicBezTo>
                    <a:pt x="50763" y="518536"/>
                    <a:pt x="39007" y="503980"/>
                    <a:pt x="27810" y="488095"/>
                  </a:cubicBezTo>
                  <a:cubicBezTo>
                    <a:pt x="17943" y="474029"/>
                    <a:pt x="10385" y="459123"/>
                    <a:pt x="5766" y="442958"/>
                  </a:cubicBezTo>
                  <a:cubicBezTo>
                    <a:pt x="-1302" y="418465"/>
                    <a:pt x="-1512" y="391663"/>
                    <a:pt x="3177" y="364371"/>
                  </a:cubicBezTo>
                  <a:cubicBezTo>
                    <a:pt x="6746" y="343447"/>
                    <a:pt x="12064" y="323013"/>
                    <a:pt x="16403" y="302089"/>
                  </a:cubicBezTo>
                  <a:cubicBezTo>
                    <a:pt x="28650" y="243796"/>
                    <a:pt x="30329" y="190612"/>
                    <a:pt x="60630" y="141066"/>
                  </a:cubicBezTo>
                  <a:cubicBezTo>
                    <a:pt x="81064" y="107616"/>
                    <a:pt x="112555" y="81094"/>
                    <a:pt x="146495" y="62409"/>
                  </a:cubicBezTo>
                  <a:cubicBezTo>
                    <a:pt x="180295" y="43864"/>
                    <a:pt x="217035" y="32248"/>
                    <a:pt x="255663" y="23571"/>
                  </a:cubicBezTo>
                  <a:cubicBezTo>
                    <a:pt x="292053" y="15453"/>
                    <a:pt x="330821" y="8805"/>
                    <a:pt x="368121" y="3206"/>
                  </a:cubicBezTo>
                  <a:cubicBezTo>
                    <a:pt x="424874" y="-5331"/>
                    <a:pt x="479528" y="3486"/>
                    <a:pt x="530753" y="26020"/>
                  </a:cubicBezTo>
                  <a:cubicBezTo>
                    <a:pt x="581698" y="48483"/>
                    <a:pt x="626135" y="86062"/>
                    <a:pt x="655107" y="134068"/>
                  </a:cubicBezTo>
                  <a:cubicBezTo>
                    <a:pt x="687927" y="188792"/>
                    <a:pt x="694645" y="253313"/>
                    <a:pt x="704303" y="31944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206C0856-1B86-4A52-9821-87763C9401FD}"/>
                </a:ext>
              </a:extLst>
            </p:cNvPr>
            <p:cNvSpPr/>
            <p:nvPr/>
          </p:nvSpPr>
          <p:spPr>
            <a:xfrm>
              <a:off x="3765392" y="5941309"/>
              <a:ext cx="692798" cy="692798"/>
            </a:xfrm>
            <a:custGeom>
              <a:avLst/>
              <a:gdLst>
                <a:gd name="connsiteX0" fmla="*/ 684548 w 692798"/>
                <a:gd name="connsiteY0" fmla="*/ 305909 h 692797"/>
                <a:gd name="connsiteX1" fmla="*/ 696445 w 692798"/>
                <a:gd name="connsiteY1" fmla="*/ 359374 h 692797"/>
                <a:gd name="connsiteX2" fmla="*/ 667683 w 692798"/>
                <a:gd name="connsiteY2" fmla="*/ 492615 h 692797"/>
                <a:gd name="connsiteX3" fmla="*/ 622196 w 692798"/>
                <a:gd name="connsiteY3" fmla="*/ 568753 h 692797"/>
                <a:gd name="connsiteX4" fmla="*/ 582448 w 692798"/>
                <a:gd name="connsiteY4" fmla="*/ 639432 h 692797"/>
                <a:gd name="connsiteX5" fmla="*/ 488885 w 692798"/>
                <a:gd name="connsiteY5" fmla="*/ 689957 h 692797"/>
                <a:gd name="connsiteX6" fmla="*/ 416666 w 692798"/>
                <a:gd name="connsiteY6" fmla="*/ 689818 h 692797"/>
                <a:gd name="connsiteX7" fmla="*/ 372159 w 692798"/>
                <a:gd name="connsiteY7" fmla="*/ 679251 h 692797"/>
                <a:gd name="connsiteX8" fmla="*/ 312746 w 692798"/>
                <a:gd name="connsiteY8" fmla="*/ 667774 h 692797"/>
                <a:gd name="connsiteX9" fmla="*/ 278456 w 692798"/>
                <a:gd name="connsiteY9" fmla="*/ 663575 h 692797"/>
                <a:gd name="connsiteX10" fmla="*/ 135558 w 692798"/>
                <a:gd name="connsiteY10" fmla="*/ 602833 h 692797"/>
                <a:gd name="connsiteX11" fmla="*/ 105257 w 692798"/>
                <a:gd name="connsiteY11" fmla="*/ 562595 h 692797"/>
                <a:gd name="connsiteX12" fmla="*/ 64669 w 692798"/>
                <a:gd name="connsiteY12" fmla="*/ 518647 h 692797"/>
                <a:gd name="connsiteX13" fmla="*/ 28069 w 692798"/>
                <a:gd name="connsiteY13" fmla="*/ 476380 h 692797"/>
                <a:gd name="connsiteX14" fmla="*/ 5466 w 692798"/>
                <a:gd name="connsiteY14" fmla="*/ 433063 h 692797"/>
                <a:gd name="connsiteX15" fmla="*/ 3857 w 692798"/>
                <a:gd name="connsiteY15" fmla="*/ 356365 h 692797"/>
                <a:gd name="connsiteX16" fmla="*/ 17992 w 692798"/>
                <a:gd name="connsiteY16" fmla="*/ 295623 h 692797"/>
                <a:gd name="connsiteX17" fmla="*/ 58021 w 692798"/>
                <a:gd name="connsiteY17" fmla="*/ 137119 h 692797"/>
                <a:gd name="connsiteX18" fmla="*/ 142556 w 692798"/>
                <a:gd name="connsiteY18" fmla="*/ 60561 h 692797"/>
                <a:gd name="connsiteX19" fmla="*/ 250185 w 692798"/>
                <a:gd name="connsiteY19" fmla="*/ 24522 h 692797"/>
                <a:gd name="connsiteX20" fmla="*/ 360403 w 692798"/>
                <a:gd name="connsiteY20" fmla="*/ 4088 h 692797"/>
                <a:gd name="connsiteX21" fmla="*/ 517227 w 692798"/>
                <a:gd name="connsiteY21" fmla="*/ 23052 h 692797"/>
                <a:gd name="connsiteX22" fmla="*/ 637802 w 692798"/>
                <a:gd name="connsiteY22" fmla="*/ 126552 h 692797"/>
                <a:gd name="connsiteX23" fmla="*/ 684548 w 692798"/>
                <a:gd name="connsiteY23" fmla="*/ 305909 h 6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798" h="692797">
                  <a:moveTo>
                    <a:pt x="684548" y="305909"/>
                  </a:moveTo>
                  <a:cubicBezTo>
                    <a:pt x="687767" y="324944"/>
                    <a:pt x="693715" y="341599"/>
                    <a:pt x="696445" y="359374"/>
                  </a:cubicBezTo>
                  <a:cubicBezTo>
                    <a:pt x="703163" y="403041"/>
                    <a:pt x="693226" y="452727"/>
                    <a:pt x="667683" y="492615"/>
                  </a:cubicBezTo>
                  <a:cubicBezTo>
                    <a:pt x="650258" y="519837"/>
                    <a:pt x="632623" y="541671"/>
                    <a:pt x="622196" y="568753"/>
                  </a:cubicBezTo>
                  <a:cubicBezTo>
                    <a:pt x="612539" y="593805"/>
                    <a:pt x="603372" y="617529"/>
                    <a:pt x="582448" y="639432"/>
                  </a:cubicBezTo>
                  <a:cubicBezTo>
                    <a:pt x="558095" y="664975"/>
                    <a:pt x="525764" y="683589"/>
                    <a:pt x="488885" y="689957"/>
                  </a:cubicBezTo>
                  <a:cubicBezTo>
                    <a:pt x="464322" y="694226"/>
                    <a:pt x="439759" y="693737"/>
                    <a:pt x="416666" y="689818"/>
                  </a:cubicBezTo>
                  <a:cubicBezTo>
                    <a:pt x="401761" y="687229"/>
                    <a:pt x="387485" y="682820"/>
                    <a:pt x="372159" y="679251"/>
                  </a:cubicBezTo>
                  <a:cubicBezTo>
                    <a:pt x="353055" y="674772"/>
                    <a:pt x="332971" y="670643"/>
                    <a:pt x="312746" y="667774"/>
                  </a:cubicBezTo>
                  <a:cubicBezTo>
                    <a:pt x="301200" y="666095"/>
                    <a:pt x="289723" y="665045"/>
                    <a:pt x="278456" y="663575"/>
                  </a:cubicBezTo>
                  <a:cubicBezTo>
                    <a:pt x="226252" y="656717"/>
                    <a:pt x="170058" y="647200"/>
                    <a:pt x="135558" y="602833"/>
                  </a:cubicBezTo>
                  <a:cubicBezTo>
                    <a:pt x="125411" y="589747"/>
                    <a:pt x="115964" y="576031"/>
                    <a:pt x="105257" y="562595"/>
                  </a:cubicBezTo>
                  <a:cubicBezTo>
                    <a:pt x="92451" y="546639"/>
                    <a:pt x="77965" y="532364"/>
                    <a:pt x="64669" y="518647"/>
                  </a:cubicBezTo>
                  <a:cubicBezTo>
                    <a:pt x="51443" y="505001"/>
                    <a:pt x="39476" y="491425"/>
                    <a:pt x="28069" y="476380"/>
                  </a:cubicBezTo>
                  <a:cubicBezTo>
                    <a:pt x="17852" y="462944"/>
                    <a:pt x="10085" y="448668"/>
                    <a:pt x="5466" y="433063"/>
                  </a:cubicBezTo>
                  <a:cubicBezTo>
                    <a:pt x="-1602" y="409269"/>
                    <a:pt x="-1462" y="383027"/>
                    <a:pt x="3857" y="356365"/>
                  </a:cubicBezTo>
                  <a:cubicBezTo>
                    <a:pt x="7915" y="336001"/>
                    <a:pt x="13584" y="316127"/>
                    <a:pt x="17992" y="295623"/>
                  </a:cubicBezTo>
                  <a:cubicBezTo>
                    <a:pt x="30309" y="238379"/>
                    <a:pt x="28839" y="186314"/>
                    <a:pt x="58021" y="137119"/>
                  </a:cubicBezTo>
                  <a:cubicBezTo>
                    <a:pt x="77615" y="104088"/>
                    <a:pt x="108966" y="78266"/>
                    <a:pt x="142556" y="60561"/>
                  </a:cubicBezTo>
                  <a:cubicBezTo>
                    <a:pt x="176006" y="42996"/>
                    <a:pt x="212256" y="32499"/>
                    <a:pt x="250185" y="24522"/>
                  </a:cubicBezTo>
                  <a:cubicBezTo>
                    <a:pt x="286014" y="17034"/>
                    <a:pt x="324083" y="10456"/>
                    <a:pt x="360403" y="4088"/>
                  </a:cubicBezTo>
                  <a:cubicBezTo>
                    <a:pt x="414777" y="-5430"/>
                    <a:pt x="467331" y="1988"/>
                    <a:pt x="517227" y="23052"/>
                  </a:cubicBezTo>
                  <a:cubicBezTo>
                    <a:pt x="566702" y="43976"/>
                    <a:pt x="610020" y="80015"/>
                    <a:pt x="637802" y="126552"/>
                  </a:cubicBezTo>
                  <a:cubicBezTo>
                    <a:pt x="669363" y="179806"/>
                    <a:pt x="673911" y="242368"/>
                    <a:pt x="684548" y="30590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61779EF-8FF7-4900-865B-88BF6FD86F81}"/>
                </a:ext>
              </a:extLst>
            </p:cNvPr>
            <p:cNvSpPr/>
            <p:nvPr/>
          </p:nvSpPr>
          <p:spPr>
            <a:xfrm>
              <a:off x="3775293" y="5945698"/>
              <a:ext cx="678802" cy="671804"/>
            </a:xfrm>
            <a:custGeom>
              <a:avLst/>
              <a:gdLst>
                <a:gd name="connsiteX0" fmla="*/ 664780 w 678802"/>
                <a:gd name="connsiteY0" fmla="*/ 292213 h 671804"/>
                <a:gd name="connsiteX1" fmla="*/ 678566 w 678802"/>
                <a:gd name="connsiteY1" fmla="*/ 344417 h 671804"/>
                <a:gd name="connsiteX2" fmla="*/ 652184 w 678802"/>
                <a:gd name="connsiteY2" fmla="*/ 476189 h 671804"/>
                <a:gd name="connsiteX3" fmla="*/ 608166 w 678802"/>
                <a:gd name="connsiteY3" fmla="*/ 551837 h 671804"/>
                <a:gd name="connsiteX4" fmla="*/ 572547 w 678802"/>
                <a:gd name="connsiteY4" fmla="*/ 623076 h 671804"/>
                <a:gd name="connsiteX5" fmla="*/ 480454 w 678802"/>
                <a:gd name="connsiteY5" fmla="*/ 673392 h 671804"/>
                <a:gd name="connsiteX6" fmla="*/ 409214 w 678802"/>
                <a:gd name="connsiteY6" fmla="*/ 671152 h 671804"/>
                <a:gd name="connsiteX7" fmla="*/ 365757 w 678802"/>
                <a:gd name="connsiteY7" fmla="*/ 658976 h 671804"/>
                <a:gd name="connsiteX8" fmla="*/ 307954 w 678802"/>
                <a:gd name="connsiteY8" fmla="*/ 646939 h 671804"/>
                <a:gd name="connsiteX9" fmla="*/ 274434 w 678802"/>
                <a:gd name="connsiteY9" fmla="*/ 643300 h 671804"/>
                <a:gd name="connsiteX10" fmla="*/ 134685 w 678802"/>
                <a:gd name="connsiteY10" fmla="*/ 586197 h 671804"/>
                <a:gd name="connsiteX11" fmla="*/ 105783 w 678802"/>
                <a:gd name="connsiteY11" fmla="*/ 546379 h 671804"/>
                <a:gd name="connsiteX12" fmla="*/ 65475 w 678802"/>
                <a:gd name="connsiteY12" fmla="*/ 504251 h 671804"/>
                <a:gd name="connsiteX13" fmla="*/ 28386 w 678802"/>
                <a:gd name="connsiteY13" fmla="*/ 464712 h 671804"/>
                <a:gd name="connsiteX14" fmla="*/ 5222 w 678802"/>
                <a:gd name="connsiteY14" fmla="*/ 423144 h 671804"/>
                <a:gd name="connsiteX15" fmla="*/ 4592 w 678802"/>
                <a:gd name="connsiteY15" fmla="*/ 348406 h 671804"/>
                <a:gd name="connsiteX16" fmla="*/ 19568 w 678802"/>
                <a:gd name="connsiteY16" fmla="*/ 289204 h 671804"/>
                <a:gd name="connsiteX17" fmla="*/ 55468 w 678802"/>
                <a:gd name="connsiteY17" fmla="*/ 133289 h 671804"/>
                <a:gd name="connsiteX18" fmla="*/ 138743 w 678802"/>
                <a:gd name="connsiteY18" fmla="*/ 58831 h 671804"/>
                <a:gd name="connsiteX19" fmla="*/ 244832 w 678802"/>
                <a:gd name="connsiteY19" fmla="*/ 25521 h 671804"/>
                <a:gd name="connsiteX20" fmla="*/ 352741 w 678802"/>
                <a:gd name="connsiteY20" fmla="*/ 5086 h 671804"/>
                <a:gd name="connsiteX21" fmla="*/ 503827 w 678802"/>
                <a:gd name="connsiteY21" fmla="*/ 20202 h 671804"/>
                <a:gd name="connsiteX22" fmla="*/ 620623 w 678802"/>
                <a:gd name="connsiteY22" fmla="*/ 119153 h 671804"/>
                <a:gd name="connsiteX23" fmla="*/ 664780 w 678802"/>
                <a:gd name="connsiteY23" fmla="*/ 292213 h 6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02" h="671804">
                  <a:moveTo>
                    <a:pt x="664780" y="292213"/>
                  </a:moveTo>
                  <a:cubicBezTo>
                    <a:pt x="668349" y="310897"/>
                    <a:pt x="675137" y="326993"/>
                    <a:pt x="678566" y="344417"/>
                  </a:cubicBezTo>
                  <a:cubicBezTo>
                    <a:pt x="686894" y="387105"/>
                    <a:pt x="677796" y="436791"/>
                    <a:pt x="652184" y="476189"/>
                  </a:cubicBezTo>
                  <a:cubicBezTo>
                    <a:pt x="634619" y="503201"/>
                    <a:pt x="617194" y="524405"/>
                    <a:pt x="608166" y="551837"/>
                  </a:cubicBezTo>
                  <a:cubicBezTo>
                    <a:pt x="599909" y="576820"/>
                    <a:pt x="592631" y="600753"/>
                    <a:pt x="572547" y="623076"/>
                  </a:cubicBezTo>
                  <a:cubicBezTo>
                    <a:pt x="549104" y="649039"/>
                    <a:pt x="517193" y="667653"/>
                    <a:pt x="480454" y="673392"/>
                  </a:cubicBezTo>
                  <a:cubicBezTo>
                    <a:pt x="456031" y="677171"/>
                    <a:pt x="431818" y="675981"/>
                    <a:pt x="409214" y="671152"/>
                  </a:cubicBezTo>
                  <a:cubicBezTo>
                    <a:pt x="394589" y="668073"/>
                    <a:pt x="380803" y="663035"/>
                    <a:pt x="365757" y="658976"/>
                  </a:cubicBezTo>
                  <a:cubicBezTo>
                    <a:pt x="347283" y="654077"/>
                    <a:pt x="327758" y="649668"/>
                    <a:pt x="307954" y="646939"/>
                  </a:cubicBezTo>
                  <a:cubicBezTo>
                    <a:pt x="296617" y="645330"/>
                    <a:pt x="285421" y="644490"/>
                    <a:pt x="274434" y="643300"/>
                  </a:cubicBezTo>
                  <a:cubicBezTo>
                    <a:pt x="223629" y="637562"/>
                    <a:pt x="167575" y="630704"/>
                    <a:pt x="134685" y="586197"/>
                  </a:cubicBezTo>
                  <a:cubicBezTo>
                    <a:pt x="125097" y="573181"/>
                    <a:pt x="116280" y="559535"/>
                    <a:pt x="105783" y="546379"/>
                  </a:cubicBezTo>
                  <a:cubicBezTo>
                    <a:pt x="93327" y="530703"/>
                    <a:pt x="78841" y="517057"/>
                    <a:pt x="65475" y="504251"/>
                  </a:cubicBezTo>
                  <a:cubicBezTo>
                    <a:pt x="52179" y="491445"/>
                    <a:pt x="40002" y="478778"/>
                    <a:pt x="28386" y="464712"/>
                  </a:cubicBezTo>
                  <a:cubicBezTo>
                    <a:pt x="17819" y="451976"/>
                    <a:pt x="9911" y="438260"/>
                    <a:pt x="5222" y="423144"/>
                  </a:cubicBezTo>
                  <a:cubicBezTo>
                    <a:pt x="-1916" y="400051"/>
                    <a:pt x="-1356" y="374369"/>
                    <a:pt x="4592" y="348406"/>
                  </a:cubicBezTo>
                  <a:cubicBezTo>
                    <a:pt x="9071" y="328672"/>
                    <a:pt x="15159" y="309288"/>
                    <a:pt x="19568" y="289204"/>
                  </a:cubicBezTo>
                  <a:cubicBezTo>
                    <a:pt x="31954" y="233080"/>
                    <a:pt x="27336" y="182135"/>
                    <a:pt x="55468" y="133289"/>
                  </a:cubicBezTo>
                  <a:cubicBezTo>
                    <a:pt x="74292" y="100609"/>
                    <a:pt x="105433" y="75556"/>
                    <a:pt x="138743" y="58831"/>
                  </a:cubicBezTo>
                  <a:cubicBezTo>
                    <a:pt x="171844" y="42246"/>
                    <a:pt x="207533" y="32869"/>
                    <a:pt x="244832" y="25521"/>
                  </a:cubicBezTo>
                  <a:cubicBezTo>
                    <a:pt x="280032" y="18662"/>
                    <a:pt x="317471" y="12154"/>
                    <a:pt x="352741" y="5086"/>
                  </a:cubicBezTo>
                  <a:cubicBezTo>
                    <a:pt x="404736" y="-5341"/>
                    <a:pt x="455261" y="538"/>
                    <a:pt x="503827" y="20202"/>
                  </a:cubicBezTo>
                  <a:cubicBezTo>
                    <a:pt x="551833" y="39586"/>
                    <a:pt x="594031" y="74086"/>
                    <a:pt x="620623" y="119153"/>
                  </a:cubicBezTo>
                  <a:cubicBezTo>
                    <a:pt x="650644" y="170588"/>
                    <a:pt x="653093" y="231190"/>
                    <a:pt x="664780" y="292213"/>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1E276E1F-EA81-474D-849A-D8392AFA3D7E}"/>
                </a:ext>
              </a:extLst>
            </p:cNvPr>
            <p:cNvSpPr/>
            <p:nvPr/>
          </p:nvSpPr>
          <p:spPr>
            <a:xfrm>
              <a:off x="3785018" y="5949817"/>
              <a:ext cx="664806" cy="657808"/>
            </a:xfrm>
            <a:custGeom>
              <a:avLst/>
              <a:gdLst>
                <a:gd name="connsiteX0" fmla="*/ 645118 w 664806"/>
                <a:gd name="connsiteY0" fmla="*/ 278787 h 657808"/>
                <a:gd name="connsiteX1" fmla="*/ 660723 w 664806"/>
                <a:gd name="connsiteY1" fmla="*/ 329662 h 657808"/>
                <a:gd name="connsiteX2" fmla="*/ 636720 w 664806"/>
                <a:gd name="connsiteY2" fmla="*/ 460034 h 657808"/>
                <a:gd name="connsiteX3" fmla="*/ 594103 w 664806"/>
                <a:gd name="connsiteY3" fmla="*/ 535192 h 657808"/>
                <a:gd name="connsiteX4" fmla="*/ 562542 w 664806"/>
                <a:gd name="connsiteY4" fmla="*/ 606921 h 657808"/>
                <a:gd name="connsiteX5" fmla="*/ 471918 w 664806"/>
                <a:gd name="connsiteY5" fmla="*/ 657027 h 657808"/>
                <a:gd name="connsiteX6" fmla="*/ 401729 w 664806"/>
                <a:gd name="connsiteY6" fmla="*/ 652758 h 657808"/>
                <a:gd name="connsiteX7" fmla="*/ 359391 w 664806"/>
                <a:gd name="connsiteY7" fmla="*/ 639042 h 657808"/>
                <a:gd name="connsiteX8" fmla="*/ 303127 w 664806"/>
                <a:gd name="connsiteY8" fmla="*/ 626446 h 657808"/>
                <a:gd name="connsiteX9" fmla="*/ 270377 w 664806"/>
                <a:gd name="connsiteY9" fmla="*/ 623296 h 657808"/>
                <a:gd name="connsiteX10" fmla="*/ 133847 w 664806"/>
                <a:gd name="connsiteY10" fmla="*/ 569762 h 657808"/>
                <a:gd name="connsiteX11" fmla="*/ 106415 w 664806"/>
                <a:gd name="connsiteY11" fmla="*/ 530434 h 657808"/>
                <a:gd name="connsiteX12" fmla="*/ 66316 w 664806"/>
                <a:gd name="connsiteY12" fmla="*/ 490055 h 657808"/>
                <a:gd name="connsiteX13" fmla="*/ 28737 w 664806"/>
                <a:gd name="connsiteY13" fmla="*/ 453246 h 657808"/>
                <a:gd name="connsiteX14" fmla="*/ 5014 w 664806"/>
                <a:gd name="connsiteY14" fmla="*/ 413498 h 657808"/>
                <a:gd name="connsiteX15" fmla="*/ 5294 w 664806"/>
                <a:gd name="connsiteY15" fmla="*/ 340649 h 657808"/>
                <a:gd name="connsiteX16" fmla="*/ 21110 w 664806"/>
                <a:gd name="connsiteY16" fmla="*/ 282986 h 657808"/>
                <a:gd name="connsiteX17" fmla="*/ 52880 w 664806"/>
                <a:gd name="connsiteY17" fmla="*/ 129590 h 657808"/>
                <a:gd name="connsiteX18" fmla="*/ 134827 w 664806"/>
                <a:gd name="connsiteY18" fmla="*/ 57232 h 657808"/>
                <a:gd name="connsiteX19" fmla="*/ 239376 w 664806"/>
                <a:gd name="connsiteY19" fmla="*/ 26720 h 657808"/>
                <a:gd name="connsiteX20" fmla="*/ 345045 w 664806"/>
                <a:gd name="connsiteY20" fmla="*/ 6216 h 657808"/>
                <a:gd name="connsiteX21" fmla="*/ 490393 w 664806"/>
                <a:gd name="connsiteY21" fmla="*/ 17483 h 657808"/>
                <a:gd name="connsiteX22" fmla="*/ 603340 w 664806"/>
                <a:gd name="connsiteY22" fmla="*/ 111886 h 657808"/>
                <a:gd name="connsiteX23" fmla="*/ 645118 w 664806"/>
                <a:gd name="connsiteY23" fmla="*/ 278787 h 6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806" h="657808">
                  <a:moveTo>
                    <a:pt x="645118" y="278787"/>
                  </a:moveTo>
                  <a:cubicBezTo>
                    <a:pt x="649107" y="297122"/>
                    <a:pt x="656664" y="312657"/>
                    <a:pt x="660723" y="329662"/>
                  </a:cubicBezTo>
                  <a:cubicBezTo>
                    <a:pt x="670660" y="371370"/>
                    <a:pt x="662403" y="421126"/>
                    <a:pt x="636720" y="460034"/>
                  </a:cubicBezTo>
                  <a:cubicBezTo>
                    <a:pt x="619015" y="486836"/>
                    <a:pt x="601730" y="507410"/>
                    <a:pt x="594103" y="535192"/>
                  </a:cubicBezTo>
                  <a:cubicBezTo>
                    <a:pt x="587245" y="560105"/>
                    <a:pt x="581856" y="584318"/>
                    <a:pt x="562542" y="606921"/>
                  </a:cubicBezTo>
                  <a:cubicBezTo>
                    <a:pt x="540008" y="633234"/>
                    <a:pt x="508518" y="651988"/>
                    <a:pt x="471918" y="657027"/>
                  </a:cubicBezTo>
                  <a:cubicBezTo>
                    <a:pt x="447705" y="660386"/>
                    <a:pt x="423702" y="658356"/>
                    <a:pt x="401729" y="652758"/>
                  </a:cubicBezTo>
                  <a:cubicBezTo>
                    <a:pt x="387453" y="649119"/>
                    <a:pt x="374087" y="643521"/>
                    <a:pt x="359391" y="639042"/>
                  </a:cubicBezTo>
                  <a:cubicBezTo>
                    <a:pt x="341616" y="633654"/>
                    <a:pt x="322582" y="629035"/>
                    <a:pt x="303127" y="626446"/>
                  </a:cubicBezTo>
                  <a:cubicBezTo>
                    <a:pt x="292071" y="624976"/>
                    <a:pt x="281084" y="624276"/>
                    <a:pt x="270377" y="623296"/>
                  </a:cubicBezTo>
                  <a:cubicBezTo>
                    <a:pt x="220971" y="618748"/>
                    <a:pt x="165128" y="614479"/>
                    <a:pt x="133847" y="569762"/>
                  </a:cubicBezTo>
                  <a:cubicBezTo>
                    <a:pt x="124819" y="556816"/>
                    <a:pt x="116562" y="543310"/>
                    <a:pt x="106415" y="530434"/>
                  </a:cubicBezTo>
                  <a:cubicBezTo>
                    <a:pt x="94308" y="515108"/>
                    <a:pt x="79753" y="502092"/>
                    <a:pt x="66316" y="490055"/>
                  </a:cubicBezTo>
                  <a:cubicBezTo>
                    <a:pt x="52880" y="478089"/>
                    <a:pt x="40564" y="466402"/>
                    <a:pt x="28737" y="453246"/>
                  </a:cubicBezTo>
                  <a:cubicBezTo>
                    <a:pt x="17821" y="441140"/>
                    <a:pt x="9703" y="428054"/>
                    <a:pt x="5014" y="413498"/>
                  </a:cubicBezTo>
                  <a:cubicBezTo>
                    <a:pt x="-2194" y="391174"/>
                    <a:pt x="-1214" y="366052"/>
                    <a:pt x="5294" y="340649"/>
                  </a:cubicBezTo>
                  <a:cubicBezTo>
                    <a:pt x="10193" y="321474"/>
                    <a:pt x="16631" y="302650"/>
                    <a:pt x="21110" y="282986"/>
                  </a:cubicBezTo>
                  <a:cubicBezTo>
                    <a:pt x="33566" y="227982"/>
                    <a:pt x="25798" y="178086"/>
                    <a:pt x="52880" y="129590"/>
                  </a:cubicBezTo>
                  <a:cubicBezTo>
                    <a:pt x="70865" y="97330"/>
                    <a:pt x="101936" y="72977"/>
                    <a:pt x="134827" y="57232"/>
                  </a:cubicBezTo>
                  <a:cubicBezTo>
                    <a:pt x="167577" y="41626"/>
                    <a:pt x="202777" y="33439"/>
                    <a:pt x="239376" y="26720"/>
                  </a:cubicBezTo>
                  <a:cubicBezTo>
                    <a:pt x="274016" y="20422"/>
                    <a:pt x="310755" y="14054"/>
                    <a:pt x="345045" y="6216"/>
                  </a:cubicBezTo>
                  <a:cubicBezTo>
                    <a:pt x="394661" y="-5120"/>
                    <a:pt x="443157" y="-711"/>
                    <a:pt x="490393" y="17483"/>
                  </a:cubicBezTo>
                  <a:cubicBezTo>
                    <a:pt x="536929" y="35398"/>
                    <a:pt x="578077" y="68358"/>
                    <a:pt x="603340" y="111886"/>
                  </a:cubicBezTo>
                  <a:cubicBezTo>
                    <a:pt x="632172" y="161711"/>
                    <a:pt x="632451" y="220354"/>
                    <a:pt x="645118" y="278787"/>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DE56E5D-DCF5-47AC-9E87-E3815741947B}"/>
                </a:ext>
              </a:extLst>
            </p:cNvPr>
            <p:cNvSpPr/>
            <p:nvPr/>
          </p:nvSpPr>
          <p:spPr>
            <a:xfrm>
              <a:off x="3794658" y="5953640"/>
              <a:ext cx="643812" cy="636814"/>
            </a:xfrm>
            <a:custGeom>
              <a:avLst/>
              <a:gdLst>
                <a:gd name="connsiteX0" fmla="*/ 625611 w 643812"/>
                <a:gd name="connsiteY0" fmla="*/ 265656 h 636814"/>
                <a:gd name="connsiteX1" fmla="*/ 643106 w 643812"/>
                <a:gd name="connsiteY1" fmla="*/ 315272 h 636814"/>
                <a:gd name="connsiteX2" fmla="*/ 621482 w 643812"/>
                <a:gd name="connsiteY2" fmla="*/ 444174 h 636814"/>
                <a:gd name="connsiteX3" fmla="*/ 580264 w 643812"/>
                <a:gd name="connsiteY3" fmla="*/ 518842 h 636814"/>
                <a:gd name="connsiteX4" fmla="*/ 552762 w 643812"/>
                <a:gd name="connsiteY4" fmla="*/ 591061 h 636814"/>
                <a:gd name="connsiteX5" fmla="*/ 463608 w 643812"/>
                <a:gd name="connsiteY5" fmla="*/ 640887 h 636814"/>
                <a:gd name="connsiteX6" fmla="*/ 394398 w 643812"/>
                <a:gd name="connsiteY6" fmla="*/ 634589 h 636814"/>
                <a:gd name="connsiteX7" fmla="*/ 353180 w 643812"/>
                <a:gd name="connsiteY7" fmla="*/ 619333 h 636814"/>
                <a:gd name="connsiteX8" fmla="*/ 298526 w 643812"/>
                <a:gd name="connsiteY8" fmla="*/ 606107 h 636814"/>
                <a:gd name="connsiteX9" fmla="*/ 266476 w 643812"/>
                <a:gd name="connsiteY9" fmla="*/ 603518 h 636814"/>
                <a:gd name="connsiteX10" fmla="*/ 133094 w 643812"/>
                <a:gd name="connsiteY10" fmla="*/ 553552 h 636814"/>
                <a:gd name="connsiteX11" fmla="*/ 107062 w 643812"/>
                <a:gd name="connsiteY11" fmla="*/ 514643 h 636814"/>
                <a:gd name="connsiteX12" fmla="*/ 67244 w 643812"/>
                <a:gd name="connsiteY12" fmla="*/ 476085 h 636814"/>
                <a:gd name="connsiteX13" fmla="*/ 29105 w 643812"/>
                <a:gd name="connsiteY13" fmla="*/ 441935 h 636814"/>
                <a:gd name="connsiteX14" fmla="*/ 4822 w 643812"/>
                <a:gd name="connsiteY14" fmla="*/ 403936 h 636814"/>
                <a:gd name="connsiteX15" fmla="*/ 6081 w 643812"/>
                <a:gd name="connsiteY15" fmla="*/ 332976 h 636814"/>
                <a:gd name="connsiteX16" fmla="*/ 22737 w 643812"/>
                <a:gd name="connsiteY16" fmla="*/ 276853 h 636814"/>
                <a:gd name="connsiteX17" fmla="*/ 50309 w 643812"/>
                <a:gd name="connsiteY17" fmla="*/ 126047 h 636814"/>
                <a:gd name="connsiteX18" fmla="*/ 130925 w 643812"/>
                <a:gd name="connsiteY18" fmla="*/ 55787 h 636814"/>
                <a:gd name="connsiteX19" fmla="*/ 233935 w 643812"/>
                <a:gd name="connsiteY19" fmla="*/ 28076 h 636814"/>
                <a:gd name="connsiteX20" fmla="*/ 337365 w 643812"/>
                <a:gd name="connsiteY20" fmla="*/ 7502 h 636814"/>
                <a:gd name="connsiteX21" fmla="*/ 476974 w 643812"/>
                <a:gd name="connsiteY21" fmla="*/ 14919 h 636814"/>
                <a:gd name="connsiteX22" fmla="*/ 586142 w 643812"/>
                <a:gd name="connsiteY22" fmla="*/ 104773 h 636814"/>
                <a:gd name="connsiteX23" fmla="*/ 625611 w 643812"/>
                <a:gd name="connsiteY23" fmla="*/ 265656 h 6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3812" h="636814">
                  <a:moveTo>
                    <a:pt x="625611" y="265656"/>
                  </a:moveTo>
                  <a:cubicBezTo>
                    <a:pt x="630020" y="283711"/>
                    <a:pt x="638347" y="298617"/>
                    <a:pt x="643106" y="315272"/>
                  </a:cubicBezTo>
                  <a:cubicBezTo>
                    <a:pt x="654652" y="356000"/>
                    <a:pt x="647235" y="405755"/>
                    <a:pt x="621482" y="444174"/>
                  </a:cubicBezTo>
                  <a:cubicBezTo>
                    <a:pt x="603637" y="470766"/>
                    <a:pt x="586492" y="490641"/>
                    <a:pt x="580264" y="518842"/>
                  </a:cubicBezTo>
                  <a:cubicBezTo>
                    <a:pt x="574806" y="543685"/>
                    <a:pt x="571307" y="568178"/>
                    <a:pt x="552762" y="591061"/>
                  </a:cubicBezTo>
                  <a:cubicBezTo>
                    <a:pt x="531138" y="617723"/>
                    <a:pt x="499997" y="636618"/>
                    <a:pt x="463608" y="640887"/>
                  </a:cubicBezTo>
                  <a:cubicBezTo>
                    <a:pt x="439535" y="643756"/>
                    <a:pt x="415882" y="641027"/>
                    <a:pt x="394398" y="634589"/>
                  </a:cubicBezTo>
                  <a:cubicBezTo>
                    <a:pt x="380402" y="630390"/>
                    <a:pt x="367526" y="624231"/>
                    <a:pt x="353180" y="619333"/>
                  </a:cubicBezTo>
                  <a:cubicBezTo>
                    <a:pt x="336105" y="613525"/>
                    <a:pt x="317561" y="608626"/>
                    <a:pt x="298526" y="606107"/>
                  </a:cubicBezTo>
                  <a:cubicBezTo>
                    <a:pt x="287749" y="604707"/>
                    <a:pt x="276972" y="604287"/>
                    <a:pt x="266476" y="603518"/>
                  </a:cubicBezTo>
                  <a:cubicBezTo>
                    <a:pt x="218470" y="600159"/>
                    <a:pt x="162766" y="598479"/>
                    <a:pt x="133094" y="553552"/>
                  </a:cubicBezTo>
                  <a:cubicBezTo>
                    <a:pt x="124627" y="540746"/>
                    <a:pt x="116999" y="527240"/>
                    <a:pt x="107062" y="514643"/>
                  </a:cubicBezTo>
                  <a:cubicBezTo>
                    <a:pt x="95305" y="499598"/>
                    <a:pt x="80750" y="487282"/>
                    <a:pt x="67244" y="476085"/>
                  </a:cubicBezTo>
                  <a:cubicBezTo>
                    <a:pt x="53738" y="464958"/>
                    <a:pt x="41211" y="454251"/>
                    <a:pt x="29105" y="441935"/>
                  </a:cubicBezTo>
                  <a:cubicBezTo>
                    <a:pt x="17768" y="430458"/>
                    <a:pt x="9580" y="418002"/>
                    <a:pt x="4822" y="403936"/>
                  </a:cubicBezTo>
                  <a:cubicBezTo>
                    <a:pt x="-2456" y="382312"/>
                    <a:pt x="-1056" y="357749"/>
                    <a:pt x="6081" y="332976"/>
                  </a:cubicBezTo>
                  <a:cubicBezTo>
                    <a:pt x="11400" y="314362"/>
                    <a:pt x="18258" y="296097"/>
                    <a:pt x="22737" y="276853"/>
                  </a:cubicBezTo>
                  <a:cubicBezTo>
                    <a:pt x="35333" y="222899"/>
                    <a:pt x="24346" y="174123"/>
                    <a:pt x="50309" y="126047"/>
                  </a:cubicBezTo>
                  <a:cubicBezTo>
                    <a:pt x="67524" y="94206"/>
                    <a:pt x="98385" y="70483"/>
                    <a:pt x="130925" y="55787"/>
                  </a:cubicBezTo>
                  <a:cubicBezTo>
                    <a:pt x="163326" y="41162"/>
                    <a:pt x="197966" y="34094"/>
                    <a:pt x="233935" y="28076"/>
                  </a:cubicBezTo>
                  <a:cubicBezTo>
                    <a:pt x="267945" y="22407"/>
                    <a:pt x="304055" y="16179"/>
                    <a:pt x="337365" y="7502"/>
                  </a:cubicBezTo>
                  <a:cubicBezTo>
                    <a:pt x="384601" y="-4745"/>
                    <a:pt x="430998" y="-1806"/>
                    <a:pt x="476974" y="14919"/>
                  </a:cubicBezTo>
                  <a:cubicBezTo>
                    <a:pt x="522041" y="31294"/>
                    <a:pt x="562069" y="62715"/>
                    <a:pt x="586142" y="104773"/>
                  </a:cubicBezTo>
                  <a:cubicBezTo>
                    <a:pt x="613714" y="153059"/>
                    <a:pt x="612035" y="209742"/>
                    <a:pt x="625611" y="26565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D8B07A3-1202-434B-9D68-3DB92270EE69}"/>
                </a:ext>
              </a:extLst>
            </p:cNvPr>
            <p:cNvSpPr/>
            <p:nvPr/>
          </p:nvSpPr>
          <p:spPr>
            <a:xfrm>
              <a:off x="3804440" y="5957535"/>
              <a:ext cx="629816" cy="622818"/>
            </a:xfrm>
            <a:custGeom>
              <a:avLst/>
              <a:gdLst>
                <a:gd name="connsiteX0" fmla="*/ 605891 w 629816"/>
                <a:gd name="connsiteY0" fmla="*/ 252455 h 622818"/>
                <a:gd name="connsiteX1" fmla="*/ 625206 w 629816"/>
                <a:gd name="connsiteY1" fmla="*/ 300810 h 622818"/>
                <a:gd name="connsiteX2" fmla="*/ 605961 w 629816"/>
                <a:gd name="connsiteY2" fmla="*/ 428243 h 622818"/>
                <a:gd name="connsiteX3" fmla="*/ 566213 w 629816"/>
                <a:gd name="connsiteY3" fmla="*/ 502421 h 622818"/>
                <a:gd name="connsiteX4" fmla="*/ 542770 w 629816"/>
                <a:gd name="connsiteY4" fmla="*/ 575130 h 622818"/>
                <a:gd name="connsiteX5" fmla="*/ 455085 w 629816"/>
                <a:gd name="connsiteY5" fmla="*/ 624746 h 622818"/>
                <a:gd name="connsiteX6" fmla="*/ 386855 w 629816"/>
                <a:gd name="connsiteY6" fmla="*/ 616348 h 622818"/>
                <a:gd name="connsiteX7" fmla="*/ 346687 w 629816"/>
                <a:gd name="connsiteY7" fmla="*/ 599553 h 622818"/>
                <a:gd name="connsiteX8" fmla="*/ 293642 w 629816"/>
                <a:gd name="connsiteY8" fmla="*/ 585767 h 622818"/>
                <a:gd name="connsiteX9" fmla="*/ 262361 w 629816"/>
                <a:gd name="connsiteY9" fmla="*/ 583738 h 622818"/>
                <a:gd name="connsiteX10" fmla="*/ 132199 w 629816"/>
                <a:gd name="connsiteY10" fmla="*/ 537411 h 622818"/>
                <a:gd name="connsiteX11" fmla="*/ 107636 w 629816"/>
                <a:gd name="connsiteY11" fmla="*/ 498922 h 622818"/>
                <a:gd name="connsiteX12" fmla="*/ 68028 w 629816"/>
                <a:gd name="connsiteY12" fmla="*/ 462113 h 622818"/>
                <a:gd name="connsiteX13" fmla="*/ 29399 w 629816"/>
                <a:gd name="connsiteY13" fmla="*/ 430692 h 622818"/>
                <a:gd name="connsiteX14" fmla="*/ 4626 w 629816"/>
                <a:gd name="connsiteY14" fmla="*/ 394513 h 622818"/>
                <a:gd name="connsiteX15" fmla="*/ 6796 w 629816"/>
                <a:gd name="connsiteY15" fmla="*/ 325443 h 622818"/>
                <a:gd name="connsiteX16" fmla="*/ 24361 w 629816"/>
                <a:gd name="connsiteY16" fmla="*/ 270859 h 622818"/>
                <a:gd name="connsiteX17" fmla="*/ 47804 w 629816"/>
                <a:gd name="connsiteY17" fmla="*/ 122642 h 622818"/>
                <a:gd name="connsiteX18" fmla="*/ 127091 w 629816"/>
                <a:gd name="connsiteY18" fmla="*/ 54482 h 622818"/>
                <a:gd name="connsiteX19" fmla="*/ 228561 w 629816"/>
                <a:gd name="connsiteY19" fmla="*/ 29499 h 622818"/>
                <a:gd name="connsiteX20" fmla="*/ 329752 w 629816"/>
                <a:gd name="connsiteY20" fmla="*/ 8925 h 622818"/>
                <a:gd name="connsiteX21" fmla="*/ 463623 w 629816"/>
                <a:gd name="connsiteY21" fmla="*/ 12494 h 622818"/>
                <a:gd name="connsiteX22" fmla="*/ 569012 w 629816"/>
                <a:gd name="connsiteY22" fmla="*/ 97799 h 622818"/>
                <a:gd name="connsiteX23" fmla="*/ 605891 w 629816"/>
                <a:gd name="connsiteY23" fmla="*/ 252455 h 6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9816" h="622818">
                  <a:moveTo>
                    <a:pt x="605891" y="252455"/>
                  </a:moveTo>
                  <a:cubicBezTo>
                    <a:pt x="610720" y="270159"/>
                    <a:pt x="619817" y="284505"/>
                    <a:pt x="625206" y="300810"/>
                  </a:cubicBezTo>
                  <a:cubicBezTo>
                    <a:pt x="638362" y="340559"/>
                    <a:pt x="631784" y="390314"/>
                    <a:pt x="605961" y="428243"/>
                  </a:cubicBezTo>
                  <a:cubicBezTo>
                    <a:pt x="587976" y="454625"/>
                    <a:pt x="570971" y="473870"/>
                    <a:pt x="566213" y="502421"/>
                  </a:cubicBezTo>
                  <a:cubicBezTo>
                    <a:pt x="562084" y="527194"/>
                    <a:pt x="560544" y="551897"/>
                    <a:pt x="542770" y="575130"/>
                  </a:cubicBezTo>
                  <a:cubicBezTo>
                    <a:pt x="522056" y="602212"/>
                    <a:pt x="491335" y="621107"/>
                    <a:pt x="455085" y="624746"/>
                  </a:cubicBezTo>
                  <a:cubicBezTo>
                    <a:pt x="431222" y="627125"/>
                    <a:pt x="407779" y="623626"/>
                    <a:pt x="386855" y="616348"/>
                  </a:cubicBezTo>
                  <a:cubicBezTo>
                    <a:pt x="373209" y="611589"/>
                    <a:pt x="360683" y="604872"/>
                    <a:pt x="346687" y="599553"/>
                  </a:cubicBezTo>
                  <a:cubicBezTo>
                    <a:pt x="330242" y="593325"/>
                    <a:pt x="312257" y="588076"/>
                    <a:pt x="293642" y="585767"/>
                  </a:cubicBezTo>
                  <a:cubicBezTo>
                    <a:pt x="283075" y="584438"/>
                    <a:pt x="272578" y="584228"/>
                    <a:pt x="262361" y="583738"/>
                  </a:cubicBezTo>
                  <a:cubicBezTo>
                    <a:pt x="215685" y="581568"/>
                    <a:pt x="160191" y="582548"/>
                    <a:pt x="132199" y="537411"/>
                  </a:cubicBezTo>
                  <a:cubicBezTo>
                    <a:pt x="124292" y="524675"/>
                    <a:pt x="117224" y="511309"/>
                    <a:pt x="107636" y="498922"/>
                  </a:cubicBezTo>
                  <a:cubicBezTo>
                    <a:pt x="96160" y="484227"/>
                    <a:pt x="81674" y="472470"/>
                    <a:pt x="68028" y="462113"/>
                  </a:cubicBezTo>
                  <a:cubicBezTo>
                    <a:pt x="54452" y="451826"/>
                    <a:pt x="41716" y="442099"/>
                    <a:pt x="29399" y="430692"/>
                  </a:cubicBezTo>
                  <a:cubicBezTo>
                    <a:pt x="17713" y="419916"/>
                    <a:pt x="9315" y="408019"/>
                    <a:pt x="4626" y="394513"/>
                  </a:cubicBezTo>
                  <a:cubicBezTo>
                    <a:pt x="-2651" y="373589"/>
                    <a:pt x="-902" y="349586"/>
                    <a:pt x="6796" y="325443"/>
                  </a:cubicBezTo>
                  <a:cubicBezTo>
                    <a:pt x="12534" y="307388"/>
                    <a:pt x="19812" y="289683"/>
                    <a:pt x="24361" y="270859"/>
                  </a:cubicBezTo>
                  <a:cubicBezTo>
                    <a:pt x="37027" y="218024"/>
                    <a:pt x="22891" y="170368"/>
                    <a:pt x="47804" y="122642"/>
                  </a:cubicBezTo>
                  <a:cubicBezTo>
                    <a:pt x="64179" y="91221"/>
                    <a:pt x="94970" y="68198"/>
                    <a:pt x="127091" y="54482"/>
                  </a:cubicBezTo>
                  <a:cubicBezTo>
                    <a:pt x="159141" y="40836"/>
                    <a:pt x="193291" y="34888"/>
                    <a:pt x="228561" y="29499"/>
                  </a:cubicBezTo>
                  <a:cubicBezTo>
                    <a:pt x="262011" y="24461"/>
                    <a:pt x="297421" y="18373"/>
                    <a:pt x="329752" y="8925"/>
                  </a:cubicBezTo>
                  <a:cubicBezTo>
                    <a:pt x="374609" y="-4161"/>
                    <a:pt x="418976" y="-2761"/>
                    <a:pt x="463623" y="12494"/>
                  </a:cubicBezTo>
                  <a:cubicBezTo>
                    <a:pt x="507220" y="27400"/>
                    <a:pt x="546129" y="57281"/>
                    <a:pt x="569012" y="97799"/>
                  </a:cubicBezTo>
                  <a:cubicBezTo>
                    <a:pt x="595184" y="144336"/>
                    <a:pt x="591405" y="199060"/>
                    <a:pt x="605891" y="252455"/>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D09A1A2-A6B7-4ED4-AD4B-50C88B7C2159}"/>
                </a:ext>
              </a:extLst>
            </p:cNvPr>
            <p:cNvSpPr/>
            <p:nvPr/>
          </p:nvSpPr>
          <p:spPr>
            <a:xfrm>
              <a:off x="3814113" y="5961176"/>
              <a:ext cx="608822" cy="608822"/>
            </a:xfrm>
            <a:custGeom>
              <a:avLst/>
              <a:gdLst>
                <a:gd name="connsiteX0" fmla="*/ 586351 w 608822"/>
                <a:gd name="connsiteY0" fmla="*/ 239436 h 608822"/>
                <a:gd name="connsiteX1" fmla="*/ 607555 w 608822"/>
                <a:gd name="connsiteY1" fmla="*/ 286532 h 608822"/>
                <a:gd name="connsiteX2" fmla="*/ 590690 w 608822"/>
                <a:gd name="connsiteY2" fmla="*/ 412495 h 608822"/>
                <a:gd name="connsiteX3" fmla="*/ 552341 w 608822"/>
                <a:gd name="connsiteY3" fmla="*/ 486184 h 608822"/>
                <a:gd name="connsiteX4" fmla="*/ 533027 w 608822"/>
                <a:gd name="connsiteY4" fmla="*/ 559452 h 608822"/>
                <a:gd name="connsiteX5" fmla="*/ 446812 w 608822"/>
                <a:gd name="connsiteY5" fmla="*/ 608858 h 608822"/>
                <a:gd name="connsiteX6" fmla="*/ 379562 w 608822"/>
                <a:gd name="connsiteY6" fmla="*/ 598431 h 608822"/>
                <a:gd name="connsiteX7" fmla="*/ 340513 w 608822"/>
                <a:gd name="connsiteY7" fmla="*/ 580096 h 608822"/>
                <a:gd name="connsiteX8" fmla="*/ 289008 w 608822"/>
                <a:gd name="connsiteY8" fmla="*/ 565751 h 608822"/>
                <a:gd name="connsiteX9" fmla="*/ 258427 w 608822"/>
                <a:gd name="connsiteY9" fmla="*/ 564281 h 608822"/>
                <a:gd name="connsiteX10" fmla="*/ 131414 w 608822"/>
                <a:gd name="connsiteY10" fmla="*/ 521523 h 608822"/>
                <a:gd name="connsiteX11" fmla="*/ 108251 w 608822"/>
                <a:gd name="connsiteY11" fmla="*/ 483455 h 608822"/>
                <a:gd name="connsiteX12" fmla="*/ 68922 w 608822"/>
                <a:gd name="connsiteY12" fmla="*/ 448465 h 608822"/>
                <a:gd name="connsiteX13" fmla="*/ 29804 w 608822"/>
                <a:gd name="connsiteY13" fmla="*/ 419773 h 608822"/>
                <a:gd name="connsiteX14" fmla="*/ 4471 w 608822"/>
                <a:gd name="connsiteY14" fmla="*/ 385343 h 608822"/>
                <a:gd name="connsiteX15" fmla="*/ 7620 w 608822"/>
                <a:gd name="connsiteY15" fmla="*/ 318163 h 608822"/>
                <a:gd name="connsiteX16" fmla="*/ 26025 w 608822"/>
                <a:gd name="connsiteY16" fmla="*/ 265118 h 608822"/>
                <a:gd name="connsiteX17" fmla="*/ 45269 w 608822"/>
                <a:gd name="connsiteY17" fmla="*/ 119421 h 608822"/>
                <a:gd name="connsiteX18" fmla="*/ 123226 w 608822"/>
                <a:gd name="connsiteY18" fmla="*/ 53360 h 608822"/>
                <a:gd name="connsiteX19" fmla="*/ 223157 w 608822"/>
                <a:gd name="connsiteY19" fmla="*/ 31176 h 608822"/>
                <a:gd name="connsiteX20" fmla="*/ 322108 w 608822"/>
                <a:gd name="connsiteY20" fmla="*/ 10532 h 608822"/>
                <a:gd name="connsiteX21" fmla="*/ 450171 w 608822"/>
                <a:gd name="connsiteY21" fmla="*/ 10253 h 608822"/>
                <a:gd name="connsiteX22" fmla="*/ 551781 w 608822"/>
                <a:gd name="connsiteY22" fmla="*/ 91009 h 608822"/>
                <a:gd name="connsiteX23" fmla="*/ 586351 w 608822"/>
                <a:gd name="connsiteY23" fmla="*/ 239436 h 60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8822" h="608822">
                  <a:moveTo>
                    <a:pt x="586351" y="239436"/>
                  </a:moveTo>
                  <a:cubicBezTo>
                    <a:pt x="591600" y="256791"/>
                    <a:pt x="601467" y="270577"/>
                    <a:pt x="607555" y="286532"/>
                  </a:cubicBezTo>
                  <a:cubicBezTo>
                    <a:pt x="622321" y="325301"/>
                    <a:pt x="616512" y="375126"/>
                    <a:pt x="590690" y="412495"/>
                  </a:cubicBezTo>
                  <a:cubicBezTo>
                    <a:pt x="572565" y="438668"/>
                    <a:pt x="555630" y="457212"/>
                    <a:pt x="552341" y="486184"/>
                  </a:cubicBezTo>
                  <a:cubicBezTo>
                    <a:pt x="549542" y="510886"/>
                    <a:pt x="549962" y="535869"/>
                    <a:pt x="533027" y="559452"/>
                  </a:cubicBezTo>
                  <a:cubicBezTo>
                    <a:pt x="513293" y="586885"/>
                    <a:pt x="482921" y="605919"/>
                    <a:pt x="446812" y="608858"/>
                  </a:cubicBezTo>
                  <a:cubicBezTo>
                    <a:pt x="423089" y="610747"/>
                    <a:pt x="399996" y="606479"/>
                    <a:pt x="379562" y="598431"/>
                  </a:cubicBezTo>
                  <a:cubicBezTo>
                    <a:pt x="366195" y="593183"/>
                    <a:pt x="354159" y="585835"/>
                    <a:pt x="340513" y="580096"/>
                  </a:cubicBezTo>
                  <a:cubicBezTo>
                    <a:pt x="324768" y="573448"/>
                    <a:pt x="307203" y="567920"/>
                    <a:pt x="289008" y="565751"/>
                  </a:cubicBezTo>
                  <a:cubicBezTo>
                    <a:pt x="278721" y="564491"/>
                    <a:pt x="268504" y="564491"/>
                    <a:pt x="258427" y="564281"/>
                  </a:cubicBezTo>
                  <a:cubicBezTo>
                    <a:pt x="213150" y="563231"/>
                    <a:pt x="157796" y="566870"/>
                    <a:pt x="131414" y="521523"/>
                  </a:cubicBezTo>
                  <a:cubicBezTo>
                    <a:pt x="124066" y="508857"/>
                    <a:pt x="117558" y="495561"/>
                    <a:pt x="108251" y="483455"/>
                  </a:cubicBezTo>
                  <a:cubicBezTo>
                    <a:pt x="97124" y="469039"/>
                    <a:pt x="82568" y="457982"/>
                    <a:pt x="68922" y="448465"/>
                  </a:cubicBezTo>
                  <a:cubicBezTo>
                    <a:pt x="55276" y="439018"/>
                    <a:pt x="42330" y="430270"/>
                    <a:pt x="29804" y="419773"/>
                  </a:cubicBezTo>
                  <a:cubicBezTo>
                    <a:pt x="17697" y="409626"/>
                    <a:pt x="9160" y="398360"/>
                    <a:pt x="4471" y="385343"/>
                  </a:cubicBezTo>
                  <a:cubicBezTo>
                    <a:pt x="-2877" y="365119"/>
                    <a:pt x="-708" y="341746"/>
                    <a:pt x="7620" y="318163"/>
                  </a:cubicBezTo>
                  <a:cubicBezTo>
                    <a:pt x="13778" y="300668"/>
                    <a:pt x="21476" y="283523"/>
                    <a:pt x="26025" y="265118"/>
                  </a:cubicBezTo>
                  <a:cubicBezTo>
                    <a:pt x="38761" y="213404"/>
                    <a:pt x="21476" y="166797"/>
                    <a:pt x="45269" y="119421"/>
                  </a:cubicBezTo>
                  <a:cubicBezTo>
                    <a:pt x="60874" y="88350"/>
                    <a:pt x="91456" y="66096"/>
                    <a:pt x="123226" y="53360"/>
                  </a:cubicBezTo>
                  <a:cubicBezTo>
                    <a:pt x="154927" y="40694"/>
                    <a:pt x="188587" y="35865"/>
                    <a:pt x="223157" y="31176"/>
                  </a:cubicBezTo>
                  <a:cubicBezTo>
                    <a:pt x="255978" y="26768"/>
                    <a:pt x="290757" y="20820"/>
                    <a:pt x="322108" y="10532"/>
                  </a:cubicBezTo>
                  <a:cubicBezTo>
                    <a:pt x="364586" y="-3394"/>
                    <a:pt x="406924" y="-3533"/>
                    <a:pt x="450171" y="10253"/>
                  </a:cubicBezTo>
                  <a:cubicBezTo>
                    <a:pt x="492299" y="23618"/>
                    <a:pt x="530158" y="51961"/>
                    <a:pt x="551781" y="91009"/>
                  </a:cubicBezTo>
                  <a:cubicBezTo>
                    <a:pt x="576764" y="135936"/>
                    <a:pt x="571026" y="188630"/>
                    <a:pt x="586351" y="23943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E726B9C0-A6D9-4694-8B53-D9C65F1564DD}"/>
                </a:ext>
              </a:extLst>
            </p:cNvPr>
            <p:cNvSpPr/>
            <p:nvPr/>
          </p:nvSpPr>
          <p:spPr>
            <a:xfrm>
              <a:off x="3823910" y="5964270"/>
              <a:ext cx="594827" cy="587829"/>
            </a:xfrm>
            <a:custGeom>
              <a:avLst/>
              <a:gdLst>
                <a:gd name="connsiteX0" fmla="*/ 566687 w 594826"/>
                <a:gd name="connsiteY0" fmla="*/ 227034 h 587828"/>
                <a:gd name="connsiteX1" fmla="*/ 589710 w 594826"/>
                <a:gd name="connsiteY1" fmla="*/ 272801 h 587828"/>
                <a:gd name="connsiteX2" fmla="*/ 575224 w 594826"/>
                <a:gd name="connsiteY2" fmla="*/ 397295 h 587828"/>
                <a:gd name="connsiteX3" fmla="*/ 538345 w 594826"/>
                <a:gd name="connsiteY3" fmla="*/ 470493 h 587828"/>
                <a:gd name="connsiteX4" fmla="*/ 523090 w 594826"/>
                <a:gd name="connsiteY4" fmla="*/ 544252 h 587828"/>
                <a:gd name="connsiteX5" fmla="*/ 438414 w 594826"/>
                <a:gd name="connsiteY5" fmla="*/ 593377 h 587828"/>
                <a:gd name="connsiteX6" fmla="*/ 372214 w 594826"/>
                <a:gd name="connsiteY6" fmla="*/ 580921 h 587828"/>
                <a:gd name="connsiteX7" fmla="*/ 334215 w 594826"/>
                <a:gd name="connsiteY7" fmla="*/ 560977 h 587828"/>
                <a:gd name="connsiteX8" fmla="*/ 284319 w 594826"/>
                <a:gd name="connsiteY8" fmla="*/ 546071 h 587828"/>
                <a:gd name="connsiteX9" fmla="*/ 254508 w 594826"/>
                <a:gd name="connsiteY9" fmla="*/ 545091 h 587828"/>
                <a:gd name="connsiteX10" fmla="*/ 130714 w 594826"/>
                <a:gd name="connsiteY10" fmla="*/ 505903 h 587828"/>
                <a:gd name="connsiteX11" fmla="*/ 109020 w 594826"/>
                <a:gd name="connsiteY11" fmla="*/ 468254 h 587828"/>
                <a:gd name="connsiteX12" fmla="*/ 69902 w 594826"/>
                <a:gd name="connsiteY12" fmla="*/ 435014 h 587828"/>
                <a:gd name="connsiteX13" fmla="*/ 30223 w 594826"/>
                <a:gd name="connsiteY13" fmla="*/ 408981 h 587828"/>
                <a:gd name="connsiteX14" fmla="*/ 4331 w 594826"/>
                <a:gd name="connsiteY14" fmla="*/ 376371 h 587828"/>
                <a:gd name="connsiteX15" fmla="*/ 8460 w 594826"/>
                <a:gd name="connsiteY15" fmla="*/ 311080 h 587828"/>
                <a:gd name="connsiteX16" fmla="*/ 27704 w 594826"/>
                <a:gd name="connsiteY16" fmla="*/ 259575 h 587828"/>
                <a:gd name="connsiteX17" fmla="*/ 42820 w 594826"/>
                <a:gd name="connsiteY17" fmla="*/ 116466 h 587828"/>
                <a:gd name="connsiteX18" fmla="*/ 119517 w 594826"/>
                <a:gd name="connsiteY18" fmla="*/ 52435 h 587828"/>
                <a:gd name="connsiteX19" fmla="*/ 217909 w 594826"/>
                <a:gd name="connsiteY19" fmla="*/ 32981 h 587828"/>
                <a:gd name="connsiteX20" fmla="*/ 314550 w 594826"/>
                <a:gd name="connsiteY20" fmla="*/ 12337 h 587828"/>
                <a:gd name="connsiteX21" fmla="*/ 436875 w 594826"/>
                <a:gd name="connsiteY21" fmla="*/ 8208 h 587828"/>
                <a:gd name="connsiteX22" fmla="*/ 534706 w 594826"/>
                <a:gd name="connsiteY22" fmla="*/ 84416 h 587828"/>
                <a:gd name="connsiteX23" fmla="*/ 566687 w 594826"/>
                <a:gd name="connsiteY23" fmla="*/ 227034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826" h="587828">
                  <a:moveTo>
                    <a:pt x="566687" y="227034"/>
                  </a:moveTo>
                  <a:cubicBezTo>
                    <a:pt x="572355" y="244039"/>
                    <a:pt x="582992" y="257335"/>
                    <a:pt x="589710" y="272801"/>
                  </a:cubicBezTo>
                  <a:cubicBezTo>
                    <a:pt x="606015" y="310590"/>
                    <a:pt x="601117" y="360415"/>
                    <a:pt x="575224" y="397295"/>
                  </a:cubicBezTo>
                  <a:cubicBezTo>
                    <a:pt x="556960" y="423257"/>
                    <a:pt x="540095" y="441102"/>
                    <a:pt x="538345" y="470493"/>
                  </a:cubicBezTo>
                  <a:cubicBezTo>
                    <a:pt x="536806" y="495126"/>
                    <a:pt x="539255" y="520319"/>
                    <a:pt x="523090" y="544252"/>
                  </a:cubicBezTo>
                  <a:cubicBezTo>
                    <a:pt x="504265" y="572034"/>
                    <a:pt x="474314" y="591208"/>
                    <a:pt x="438414" y="593377"/>
                  </a:cubicBezTo>
                  <a:cubicBezTo>
                    <a:pt x="414831" y="594847"/>
                    <a:pt x="392088" y="589808"/>
                    <a:pt x="372214" y="580921"/>
                  </a:cubicBezTo>
                  <a:cubicBezTo>
                    <a:pt x="359197" y="575112"/>
                    <a:pt x="347581" y="567275"/>
                    <a:pt x="334215" y="560977"/>
                  </a:cubicBezTo>
                  <a:cubicBezTo>
                    <a:pt x="319099" y="553909"/>
                    <a:pt x="302094" y="548100"/>
                    <a:pt x="284319" y="546071"/>
                  </a:cubicBezTo>
                  <a:cubicBezTo>
                    <a:pt x="274312" y="544882"/>
                    <a:pt x="264305" y="545091"/>
                    <a:pt x="254508" y="545091"/>
                  </a:cubicBezTo>
                  <a:cubicBezTo>
                    <a:pt x="210631" y="545231"/>
                    <a:pt x="155417" y="551529"/>
                    <a:pt x="130714" y="505903"/>
                  </a:cubicBezTo>
                  <a:cubicBezTo>
                    <a:pt x="123926" y="493376"/>
                    <a:pt x="118048" y="480151"/>
                    <a:pt x="109020" y="468254"/>
                  </a:cubicBezTo>
                  <a:cubicBezTo>
                    <a:pt x="98244" y="454118"/>
                    <a:pt x="83688" y="443691"/>
                    <a:pt x="69902" y="435014"/>
                  </a:cubicBezTo>
                  <a:cubicBezTo>
                    <a:pt x="56186" y="426406"/>
                    <a:pt x="42960" y="418638"/>
                    <a:pt x="30223" y="408981"/>
                  </a:cubicBezTo>
                  <a:cubicBezTo>
                    <a:pt x="17697" y="399534"/>
                    <a:pt x="9090" y="388827"/>
                    <a:pt x="4331" y="376371"/>
                  </a:cubicBezTo>
                  <a:cubicBezTo>
                    <a:pt x="-3087" y="356847"/>
                    <a:pt x="-498" y="334033"/>
                    <a:pt x="8460" y="311080"/>
                  </a:cubicBezTo>
                  <a:cubicBezTo>
                    <a:pt x="15038" y="294145"/>
                    <a:pt x="23155" y="277560"/>
                    <a:pt x="27704" y="259575"/>
                  </a:cubicBezTo>
                  <a:cubicBezTo>
                    <a:pt x="40510" y="208910"/>
                    <a:pt x="20076" y="163423"/>
                    <a:pt x="42820" y="116466"/>
                  </a:cubicBezTo>
                  <a:cubicBezTo>
                    <a:pt x="57655" y="85815"/>
                    <a:pt x="88096" y="64261"/>
                    <a:pt x="119517" y="52435"/>
                  </a:cubicBezTo>
                  <a:cubicBezTo>
                    <a:pt x="150868" y="40748"/>
                    <a:pt x="183969" y="37040"/>
                    <a:pt x="217909" y="32981"/>
                  </a:cubicBezTo>
                  <a:cubicBezTo>
                    <a:pt x="250169" y="29202"/>
                    <a:pt x="284249" y="23464"/>
                    <a:pt x="314550" y="12337"/>
                  </a:cubicBezTo>
                  <a:cubicBezTo>
                    <a:pt x="354649" y="-2429"/>
                    <a:pt x="394887" y="-4108"/>
                    <a:pt x="436875" y="8208"/>
                  </a:cubicBezTo>
                  <a:cubicBezTo>
                    <a:pt x="477533" y="20104"/>
                    <a:pt x="514272" y="46837"/>
                    <a:pt x="534706" y="84416"/>
                  </a:cubicBezTo>
                  <a:cubicBezTo>
                    <a:pt x="558149" y="128013"/>
                    <a:pt x="550522" y="178748"/>
                    <a:pt x="566687" y="22703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2F69F922-4EAD-4984-969B-2544ABA08753}"/>
                </a:ext>
              </a:extLst>
            </p:cNvPr>
            <p:cNvSpPr/>
            <p:nvPr/>
          </p:nvSpPr>
          <p:spPr>
            <a:xfrm>
              <a:off x="3833531" y="5967645"/>
              <a:ext cx="580831" cy="573833"/>
            </a:xfrm>
            <a:custGeom>
              <a:avLst/>
              <a:gdLst>
                <a:gd name="connsiteX0" fmla="*/ 547129 w 580830"/>
                <a:gd name="connsiteY0" fmla="*/ 214353 h 573832"/>
                <a:gd name="connsiteX1" fmla="*/ 572042 w 580830"/>
                <a:gd name="connsiteY1" fmla="*/ 258860 h 573832"/>
                <a:gd name="connsiteX2" fmla="*/ 559935 w 580830"/>
                <a:gd name="connsiteY2" fmla="*/ 381884 h 573832"/>
                <a:gd name="connsiteX3" fmla="*/ 524456 w 580830"/>
                <a:gd name="connsiteY3" fmla="*/ 454592 h 573832"/>
                <a:gd name="connsiteX4" fmla="*/ 513259 w 580830"/>
                <a:gd name="connsiteY4" fmla="*/ 528841 h 573832"/>
                <a:gd name="connsiteX5" fmla="*/ 430053 w 580830"/>
                <a:gd name="connsiteY5" fmla="*/ 577757 h 573832"/>
                <a:gd name="connsiteX6" fmla="*/ 364832 w 580830"/>
                <a:gd name="connsiteY6" fmla="*/ 563201 h 573832"/>
                <a:gd name="connsiteX7" fmla="*/ 327953 w 580830"/>
                <a:gd name="connsiteY7" fmla="*/ 541717 h 573832"/>
                <a:gd name="connsiteX8" fmla="*/ 279667 w 580830"/>
                <a:gd name="connsiteY8" fmla="*/ 526182 h 573832"/>
                <a:gd name="connsiteX9" fmla="*/ 250626 w 580830"/>
                <a:gd name="connsiteY9" fmla="*/ 525762 h 573832"/>
                <a:gd name="connsiteX10" fmla="*/ 129981 w 580830"/>
                <a:gd name="connsiteY10" fmla="*/ 490212 h 573832"/>
                <a:gd name="connsiteX11" fmla="*/ 109687 w 580830"/>
                <a:gd name="connsiteY11" fmla="*/ 453053 h 573832"/>
                <a:gd name="connsiteX12" fmla="*/ 70848 w 580830"/>
                <a:gd name="connsiteY12" fmla="*/ 421632 h 573832"/>
                <a:gd name="connsiteX13" fmla="*/ 30680 w 580830"/>
                <a:gd name="connsiteY13" fmla="*/ 398329 h 573832"/>
                <a:gd name="connsiteX14" fmla="*/ 4227 w 580830"/>
                <a:gd name="connsiteY14" fmla="*/ 367538 h 573832"/>
                <a:gd name="connsiteX15" fmla="*/ 9266 w 580830"/>
                <a:gd name="connsiteY15" fmla="*/ 304136 h 573832"/>
                <a:gd name="connsiteX16" fmla="*/ 29350 w 580830"/>
                <a:gd name="connsiteY16" fmla="*/ 254171 h 573832"/>
                <a:gd name="connsiteX17" fmla="*/ 40267 w 580830"/>
                <a:gd name="connsiteY17" fmla="*/ 113582 h 573832"/>
                <a:gd name="connsiteX18" fmla="*/ 115635 w 580830"/>
                <a:gd name="connsiteY18" fmla="*/ 51650 h 573832"/>
                <a:gd name="connsiteX19" fmla="*/ 212487 w 580830"/>
                <a:gd name="connsiteY19" fmla="*/ 34995 h 573832"/>
                <a:gd name="connsiteX20" fmla="*/ 306889 w 580830"/>
                <a:gd name="connsiteY20" fmla="*/ 14281 h 573832"/>
                <a:gd name="connsiteX21" fmla="*/ 423475 w 580830"/>
                <a:gd name="connsiteY21" fmla="*/ 6303 h 573832"/>
                <a:gd name="connsiteX22" fmla="*/ 517528 w 580830"/>
                <a:gd name="connsiteY22" fmla="*/ 77962 h 573832"/>
                <a:gd name="connsiteX23" fmla="*/ 547129 w 580830"/>
                <a:gd name="connsiteY23" fmla="*/ 214353 h 57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830" h="573832">
                  <a:moveTo>
                    <a:pt x="547129" y="214353"/>
                  </a:moveTo>
                  <a:cubicBezTo>
                    <a:pt x="553287" y="231008"/>
                    <a:pt x="564624" y="243744"/>
                    <a:pt x="572042" y="258860"/>
                  </a:cubicBezTo>
                  <a:cubicBezTo>
                    <a:pt x="589957" y="295669"/>
                    <a:pt x="585828" y="345494"/>
                    <a:pt x="559935" y="381884"/>
                  </a:cubicBezTo>
                  <a:cubicBezTo>
                    <a:pt x="541461" y="407636"/>
                    <a:pt x="524736" y="424851"/>
                    <a:pt x="524456" y="454592"/>
                  </a:cubicBezTo>
                  <a:cubicBezTo>
                    <a:pt x="524246" y="479155"/>
                    <a:pt x="528655" y="504628"/>
                    <a:pt x="513259" y="528841"/>
                  </a:cubicBezTo>
                  <a:cubicBezTo>
                    <a:pt x="495344" y="557043"/>
                    <a:pt x="465813" y="576287"/>
                    <a:pt x="430053" y="577757"/>
                  </a:cubicBezTo>
                  <a:cubicBezTo>
                    <a:pt x="406680" y="578736"/>
                    <a:pt x="384147" y="572928"/>
                    <a:pt x="364832" y="563201"/>
                  </a:cubicBezTo>
                  <a:cubicBezTo>
                    <a:pt x="352166" y="556833"/>
                    <a:pt x="340969" y="548435"/>
                    <a:pt x="327953" y="541717"/>
                  </a:cubicBezTo>
                  <a:cubicBezTo>
                    <a:pt x="313537" y="534229"/>
                    <a:pt x="297022" y="528141"/>
                    <a:pt x="279667" y="526182"/>
                  </a:cubicBezTo>
                  <a:cubicBezTo>
                    <a:pt x="269870" y="525062"/>
                    <a:pt x="260143" y="525482"/>
                    <a:pt x="250626" y="525762"/>
                  </a:cubicBezTo>
                  <a:cubicBezTo>
                    <a:pt x="208078" y="527022"/>
                    <a:pt x="153004" y="536049"/>
                    <a:pt x="129981" y="490212"/>
                  </a:cubicBezTo>
                  <a:cubicBezTo>
                    <a:pt x="123753" y="477756"/>
                    <a:pt x="118434" y="464599"/>
                    <a:pt x="109687" y="453053"/>
                  </a:cubicBezTo>
                  <a:cubicBezTo>
                    <a:pt x="99260" y="439267"/>
                    <a:pt x="84704" y="429470"/>
                    <a:pt x="70848" y="421632"/>
                  </a:cubicBezTo>
                  <a:cubicBezTo>
                    <a:pt x="56992" y="413864"/>
                    <a:pt x="43626" y="407146"/>
                    <a:pt x="30680" y="398329"/>
                  </a:cubicBezTo>
                  <a:cubicBezTo>
                    <a:pt x="17804" y="389582"/>
                    <a:pt x="8986" y="379364"/>
                    <a:pt x="4227" y="367538"/>
                  </a:cubicBezTo>
                  <a:cubicBezTo>
                    <a:pt x="-3260" y="348783"/>
                    <a:pt x="-321" y="326460"/>
                    <a:pt x="9266" y="304136"/>
                  </a:cubicBezTo>
                  <a:cubicBezTo>
                    <a:pt x="16264" y="287761"/>
                    <a:pt x="24802" y="271736"/>
                    <a:pt x="29350" y="254171"/>
                  </a:cubicBezTo>
                  <a:cubicBezTo>
                    <a:pt x="42226" y="204626"/>
                    <a:pt x="18643" y="160258"/>
                    <a:pt x="40267" y="113582"/>
                  </a:cubicBezTo>
                  <a:cubicBezTo>
                    <a:pt x="54263" y="83351"/>
                    <a:pt x="84564" y="62497"/>
                    <a:pt x="115635" y="51650"/>
                  </a:cubicBezTo>
                  <a:cubicBezTo>
                    <a:pt x="146636" y="40873"/>
                    <a:pt x="179246" y="38354"/>
                    <a:pt x="212487" y="34995"/>
                  </a:cubicBezTo>
                  <a:cubicBezTo>
                    <a:pt x="244118" y="31776"/>
                    <a:pt x="277638" y="26318"/>
                    <a:pt x="306889" y="14281"/>
                  </a:cubicBezTo>
                  <a:cubicBezTo>
                    <a:pt x="344608" y="-1185"/>
                    <a:pt x="382817" y="-4474"/>
                    <a:pt x="423475" y="6303"/>
                  </a:cubicBezTo>
                  <a:cubicBezTo>
                    <a:pt x="462664" y="16660"/>
                    <a:pt x="498283" y="41923"/>
                    <a:pt x="517528" y="77962"/>
                  </a:cubicBezTo>
                  <a:cubicBezTo>
                    <a:pt x="539781" y="119810"/>
                    <a:pt x="530194" y="168586"/>
                    <a:pt x="547129" y="214353"/>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FB6AFF4D-8F50-49D7-B5BD-87BE9DBF2E57}"/>
                </a:ext>
              </a:extLst>
            </p:cNvPr>
            <p:cNvSpPr/>
            <p:nvPr/>
          </p:nvSpPr>
          <p:spPr>
            <a:xfrm>
              <a:off x="3843234" y="5970598"/>
              <a:ext cx="566835" cy="559837"/>
            </a:xfrm>
            <a:custGeom>
              <a:avLst/>
              <a:gdLst>
                <a:gd name="connsiteX0" fmla="*/ 527559 w 566834"/>
                <a:gd name="connsiteY0" fmla="*/ 202092 h 559836"/>
                <a:gd name="connsiteX1" fmla="*/ 554361 w 566834"/>
                <a:gd name="connsiteY1" fmla="*/ 245339 h 559836"/>
                <a:gd name="connsiteX2" fmla="*/ 544634 w 566834"/>
                <a:gd name="connsiteY2" fmla="*/ 366894 h 559836"/>
                <a:gd name="connsiteX3" fmla="*/ 510554 w 566834"/>
                <a:gd name="connsiteY3" fmla="*/ 439113 h 559836"/>
                <a:gd name="connsiteX4" fmla="*/ 503416 w 566834"/>
                <a:gd name="connsiteY4" fmla="*/ 513921 h 559836"/>
                <a:gd name="connsiteX5" fmla="*/ 421680 w 566834"/>
                <a:gd name="connsiteY5" fmla="*/ 562627 h 559836"/>
                <a:gd name="connsiteX6" fmla="*/ 357438 w 566834"/>
                <a:gd name="connsiteY6" fmla="*/ 546042 h 559836"/>
                <a:gd name="connsiteX7" fmla="*/ 321679 w 566834"/>
                <a:gd name="connsiteY7" fmla="*/ 523018 h 559836"/>
                <a:gd name="connsiteX8" fmla="*/ 275002 w 566834"/>
                <a:gd name="connsiteY8" fmla="*/ 506923 h 559836"/>
                <a:gd name="connsiteX9" fmla="*/ 246661 w 566834"/>
                <a:gd name="connsiteY9" fmla="*/ 507063 h 559836"/>
                <a:gd name="connsiteX10" fmla="*/ 129235 w 566834"/>
                <a:gd name="connsiteY10" fmla="*/ 475083 h 559836"/>
                <a:gd name="connsiteX11" fmla="*/ 110410 w 566834"/>
                <a:gd name="connsiteY11" fmla="*/ 438343 h 559836"/>
                <a:gd name="connsiteX12" fmla="*/ 71782 w 566834"/>
                <a:gd name="connsiteY12" fmla="*/ 408672 h 559836"/>
                <a:gd name="connsiteX13" fmla="*/ 31123 w 566834"/>
                <a:gd name="connsiteY13" fmla="*/ 388098 h 559836"/>
                <a:gd name="connsiteX14" fmla="*/ 4111 w 566834"/>
                <a:gd name="connsiteY14" fmla="*/ 359056 h 559836"/>
                <a:gd name="connsiteX15" fmla="*/ 10130 w 566834"/>
                <a:gd name="connsiteY15" fmla="*/ 297544 h 559836"/>
                <a:gd name="connsiteX16" fmla="*/ 31123 w 566834"/>
                <a:gd name="connsiteY16" fmla="*/ 249049 h 559836"/>
                <a:gd name="connsiteX17" fmla="*/ 37911 w 566834"/>
                <a:gd name="connsiteY17" fmla="*/ 111049 h 559836"/>
                <a:gd name="connsiteX18" fmla="*/ 111950 w 566834"/>
                <a:gd name="connsiteY18" fmla="*/ 51216 h 559836"/>
                <a:gd name="connsiteX19" fmla="*/ 207262 w 566834"/>
                <a:gd name="connsiteY19" fmla="*/ 37290 h 559836"/>
                <a:gd name="connsiteX20" fmla="*/ 299425 w 566834"/>
                <a:gd name="connsiteY20" fmla="*/ 16506 h 559836"/>
                <a:gd name="connsiteX21" fmla="*/ 410273 w 566834"/>
                <a:gd name="connsiteY21" fmla="*/ 4680 h 559836"/>
                <a:gd name="connsiteX22" fmla="*/ 500547 w 566834"/>
                <a:gd name="connsiteY22" fmla="*/ 71790 h 559836"/>
                <a:gd name="connsiteX23" fmla="*/ 527559 w 566834"/>
                <a:gd name="connsiteY23" fmla="*/ 202092 h 55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6834" h="559836">
                  <a:moveTo>
                    <a:pt x="527559" y="202092"/>
                  </a:moveTo>
                  <a:cubicBezTo>
                    <a:pt x="534207" y="218397"/>
                    <a:pt x="546243" y="230574"/>
                    <a:pt x="554361" y="245339"/>
                  </a:cubicBezTo>
                  <a:cubicBezTo>
                    <a:pt x="573885" y="281169"/>
                    <a:pt x="570596" y="330994"/>
                    <a:pt x="544634" y="366894"/>
                  </a:cubicBezTo>
                  <a:cubicBezTo>
                    <a:pt x="526089" y="392437"/>
                    <a:pt x="509294" y="409022"/>
                    <a:pt x="510554" y="439113"/>
                  </a:cubicBezTo>
                  <a:cubicBezTo>
                    <a:pt x="511603" y="463606"/>
                    <a:pt x="518041" y="489358"/>
                    <a:pt x="503416" y="513921"/>
                  </a:cubicBezTo>
                  <a:cubicBezTo>
                    <a:pt x="486411" y="542473"/>
                    <a:pt x="457299" y="561857"/>
                    <a:pt x="421680" y="562627"/>
                  </a:cubicBezTo>
                  <a:cubicBezTo>
                    <a:pt x="398446" y="563117"/>
                    <a:pt x="376263" y="556538"/>
                    <a:pt x="357438" y="546042"/>
                  </a:cubicBezTo>
                  <a:cubicBezTo>
                    <a:pt x="345052" y="539114"/>
                    <a:pt x="334275" y="530227"/>
                    <a:pt x="321679" y="523018"/>
                  </a:cubicBezTo>
                  <a:cubicBezTo>
                    <a:pt x="307893" y="515181"/>
                    <a:pt x="291937" y="508673"/>
                    <a:pt x="275002" y="506923"/>
                  </a:cubicBezTo>
                  <a:cubicBezTo>
                    <a:pt x="265485" y="505943"/>
                    <a:pt x="255968" y="506503"/>
                    <a:pt x="246661" y="507063"/>
                  </a:cubicBezTo>
                  <a:cubicBezTo>
                    <a:pt x="205513" y="509442"/>
                    <a:pt x="150509" y="521199"/>
                    <a:pt x="129235" y="475083"/>
                  </a:cubicBezTo>
                  <a:cubicBezTo>
                    <a:pt x="123566" y="462766"/>
                    <a:pt x="118878" y="449680"/>
                    <a:pt x="110410" y="438343"/>
                  </a:cubicBezTo>
                  <a:cubicBezTo>
                    <a:pt x="100333" y="424837"/>
                    <a:pt x="85708" y="415670"/>
                    <a:pt x="71782" y="408672"/>
                  </a:cubicBezTo>
                  <a:cubicBezTo>
                    <a:pt x="57856" y="401674"/>
                    <a:pt x="44210" y="396006"/>
                    <a:pt x="31123" y="388098"/>
                  </a:cubicBezTo>
                  <a:cubicBezTo>
                    <a:pt x="17827" y="380050"/>
                    <a:pt x="8870" y="370463"/>
                    <a:pt x="4111" y="359056"/>
                  </a:cubicBezTo>
                  <a:cubicBezTo>
                    <a:pt x="-3446" y="341001"/>
                    <a:pt x="-87" y="319238"/>
                    <a:pt x="10130" y="297544"/>
                  </a:cubicBezTo>
                  <a:cubicBezTo>
                    <a:pt x="17547" y="281729"/>
                    <a:pt x="26505" y="266263"/>
                    <a:pt x="31123" y="249049"/>
                  </a:cubicBezTo>
                  <a:cubicBezTo>
                    <a:pt x="44070" y="200622"/>
                    <a:pt x="17407" y="157305"/>
                    <a:pt x="37911" y="111049"/>
                  </a:cubicBezTo>
                  <a:cubicBezTo>
                    <a:pt x="51138" y="81237"/>
                    <a:pt x="81299" y="61013"/>
                    <a:pt x="111950" y="51216"/>
                  </a:cubicBezTo>
                  <a:cubicBezTo>
                    <a:pt x="142601" y="41419"/>
                    <a:pt x="174652" y="40089"/>
                    <a:pt x="207262" y="37290"/>
                  </a:cubicBezTo>
                  <a:cubicBezTo>
                    <a:pt x="238333" y="34701"/>
                    <a:pt x="271153" y="29453"/>
                    <a:pt x="299425" y="16506"/>
                  </a:cubicBezTo>
                  <a:cubicBezTo>
                    <a:pt x="334835" y="271"/>
                    <a:pt x="370874" y="-4627"/>
                    <a:pt x="410273" y="4680"/>
                  </a:cubicBezTo>
                  <a:cubicBezTo>
                    <a:pt x="447922" y="13567"/>
                    <a:pt x="482562" y="37220"/>
                    <a:pt x="500547" y="71790"/>
                  </a:cubicBezTo>
                  <a:cubicBezTo>
                    <a:pt x="521261" y="112098"/>
                    <a:pt x="509924" y="158775"/>
                    <a:pt x="527559" y="202092"/>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C7971453-7C94-4CB3-97A8-880F63C536F9}"/>
                </a:ext>
              </a:extLst>
            </p:cNvPr>
            <p:cNvSpPr/>
            <p:nvPr/>
          </p:nvSpPr>
          <p:spPr>
            <a:xfrm>
              <a:off x="3852907" y="5973616"/>
              <a:ext cx="545841" cy="545841"/>
            </a:xfrm>
            <a:custGeom>
              <a:avLst/>
              <a:gdLst>
                <a:gd name="connsiteX0" fmla="*/ 507949 w 545840"/>
                <a:gd name="connsiteY0" fmla="*/ 189766 h 545840"/>
                <a:gd name="connsiteX1" fmla="*/ 536571 w 545840"/>
                <a:gd name="connsiteY1" fmla="*/ 231754 h 545840"/>
                <a:gd name="connsiteX2" fmla="*/ 529223 w 545840"/>
                <a:gd name="connsiteY2" fmla="*/ 351839 h 545840"/>
                <a:gd name="connsiteX3" fmla="*/ 496613 w 545840"/>
                <a:gd name="connsiteY3" fmla="*/ 423568 h 545840"/>
                <a:gd name="connsiteX4" fmla="*/ 493533 w 545840"/>
                <a:gd name="connsiteY4" fmla="*/ 498866 h 545840"/>
                <a:gd name="connsiteX5" fmla="*/ 413267 w 545840"/>
                <a:gd name="connsiteY5" fmla="*/ 547292 h 545840"/>
                <a:gd name="connsiteX6" fmla="*/ 350075 w 545840"/>
                <a:gd name="connsiteY6" fmla="*/ 528677 h 545840"/>
                <a:gd name="connsiteX7" fmla="*/ 315365 w 545840"/>
                <a:gd name="connsiteY7" fmla="*/ 504114 h 545840"/>
                <a:gd name="connsiteX8" fmla="*/ 270229 w 545840"/>
                <a:gd name="connsiteY8" fmla="*/ 487460 h 545840"/>
                <a:gd name="connsiteX9" fmla="*/ 242657 w 545840"/>
                <a:gd name="connsiteY9" fmla="*/ 488159 h 545840"/>
                <a:gd name="connsiteX10" fmla="*/ 128450 w 545840"/>
                <a:gd name="connsiteY10" fmla="*/ 459818 h 545840"/>
                <a:gd name="connsiteX11" fmla="*/ 111025 w 545840"/>
                <a:gd name="connsiteY11" fmla="*/ 423498 h 545840"/>
                <a:gd name="connsiteX12" fmla="*/ 72676 w 545840"/>
                <a:gd name="connsiteY12" fmla="*/ 395646 h 545840"/>
                <a:gd name="connsiteX13" fmla="*/ 31528 w 545840"/>
                <a:gd name="connsiteY13" fmla="*/ 377801 h 545840"/>
                <a:gd name="connsiteX14" fmla="*/ 4026 w 545840"/>
                <a:gd name="connsiteY14" fmla="*/ 350579 h 545840"/>
                <a:gd name="connsiteX15" fmla="*/ 10954 w 545840"/>
                <a:gd name="connsiteY15" fmla="*/ 290957 h 545840"/>
                <a:gd name="connsiteX16" fmla="*/ 32788 w 545840"/>
                <a:gd name="connsiteY16" fmla="*/ 244000 h 545840"/>
                <a:gd name="connsiteX17" fmla="*/ 35377 w 545840"/>
                <a:gd name="connsiteY17" fmla="*/ 108590 h 545840"/>
                <a:gd name="connsiteX18" fmla="*/ 108086 w 545840"/>
                <a:gd name="connsiteY18" fmla="*/ 50857 h 545840"/>
                <a:gd name="connsiteX19" fmla="*/ 201859 w 545840"/>
                <a:gd name="connsiteY19" fmla="*/ 39730 h 545840"/>
                <a:gd name="connsiteX20" fmla="*/ 291782 w 545840"/>
                <a:gd name="connsiteY20" fmla="*/ 18946 h 545840"/>
                <a:gd name="connsiteX21" fmla="*/ 396822 w 545840"/>
                <a:gd name="connsiteY21" fmla="*/ 3271 h 545840"/>
                <a:gd name="connsiteX22" fmla="*/ 483316 w 545840"/>
                <a:gd name="connsiteY22" fmla="*/ 65833 h 545840"/>
                <a:gd name="connsiteX23" fmla="*/ 507949 w 545840"/>
                <a:gd name="connsiteY23" fmla="*/ 189766 h 54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5840" h="545840">
                  <a:moveTo>
                    <a:pt x="507949" y="189766"/>
                  </a:moveTo>
                  <a:cubicBezTo>
                    <a:pt x="515087" y="205722"/>
                    <a:pt x="527823" y="217338"/>
                    <a:pt x="536571" y="231754"/>
                  </a:cubicBezTo>
                  <a:cubicBezTo>
                    <a:pt x="557705" y="266604"/>
                    <a:pt x="555255" y="316429"/>
                    <a:pt x="529223" y="351839"/>
                  </a:cubicBezTo>
                  <a:cubicBezTo>
                    <a:pt x="510539" y="377102"/>
                    <a:pt x="493743" y="393127"/>
                    <a:pt x="496613" y="423568"/>
                  </a:cubicBezTo>
                  <a:cubicBezTo>
                    <a:pt x="498852" y="447991"/>
                    <a:pt x="507389" y="473953"/>
                    <a:pt x="493533" y="498866"/>
                  </a:cubicBezTo>
                  <a:cubicBezTo>
                    <a:pt x="477438" y="527767"/>
                    <a:pt x="448747" y="547222"/>
                    <a:pt x="413267" y="547292"/>
                  </a:cubicBezTo>
                  <a:cubicBezTo>
                    <a:pt x="390244" y="547362"/>
                    <a:pt x="368270" y="539944"/>
                    <a:pt x="350075" y="528677"/>
                  </a:cubicBezTo>
                  <a:cubicBezTo>
                    <a:pt x="338039" y="521189"/>
                    <a:pt x="327682" y="511812"/>
                    <a:pt x="315365" y="504114"/>
                  </a:cubicBezTo>
                  <a:cubicBezTo>
                    <a:pt x="302209" y="495857"/>
                    <a:pt x="286814" y="489069"/>
                    <a:pt x="270229" y="487460"/>
                  </a:cubicBezTo>
                  <a:cubicBezTo>
                    <a:pt x="260991" y="486550"/>
                    <a:pt x="251684" y="487319"/>
                    <a:pt x="242657" y="488159"/>
                  </a:cubicBezTo>
                  <a:cubicBezTo>
                    <a:pt x="202908" y="491658"/>
                    <a:pt x="147974" y="506144"/>
                    <a:pt x="128450" y="459818"/>
                  </a:cubicBezTo>
                  <a:cubicBezTo>
                    <a:pt x="123271" y="447571"/>
                    <a:pt x="119213" y="434555"/>
                    <a:pt x="111025" y="423498"/>
                  </a:cubicBezTo>
                  <a:cubicBezTo>
                    <a:pt x="101298" y="410272"/>
                    <a:pt x="86672" y="401804"/>
                    <a:pt x="72676" y="395646"/>
                  </a:cubicBezTo>
                  <a:cubicBezTo>
                    <a:pt x="58680" y="389488"/>
                    <a:pt x="44824" y="384869"/>
                    <a:pt x="31528" y="377801"/>
                  </a:cubicBezTo>
                  <a:cubicBezTo>
                    <a:pt x="17812" y="370453"/>
                    <a:pt x="8785" y="361426"/>
                    <a:pt x="4026" y="350579"/>
                  </a:cubicBezTo>
                  <a:cubicBezTo>
                    <a:pt x="-3602" y="333224"/>
                    <a:pt x="107" y="312021"/>
                    <a:pt x="10954" y="290957"/>
                  </a:cubicBezTo>
                  <a:cubicBezTo>
                    <a:pt x="18792" y="275701"/>
                    <a:pt x="28169" y="260796"/>
                    <a:pt x="32788" y="244000"/>
                  </a:cubicBezTo>
                  <a:cubicBezTo>
                    <a:pt x="45804" y="196624"/>
                    <a:pt x="15993" y="154497"/>
                    <a:pt x="35377" y="108590"/>
                  </a:cubicBezTo>
                  <a:cubicBezTo>
                    <a:pt x="47833" y="79198"/>
                    <a:pt x="77785" y="59674"/>
                    <a:pt x="108086" y="50857"/>
                  </a:cubicBezTo>
                  <a:cubicBezTo>
                    <a:pt x="138387" y="42039"/>
                    <a:pt x="169948" y="41829"/>
                    <a:pt x="201859" y="39730"/>
                  </a:cubicBezTo>
                  <a:cubicBezTo>
                    <a:pt x="232300" y="37771"/>
                    <a:pt x="264560" y="32802"/>
                    <a:pt x="291782" y="18946"/>
                  </a:cubicBezTo>
                  <a:cubicBezTo>
                    <a:pt x="324883" y="2081"/>
                    <a:pt x="358823" y="-4567"/>
                    <a:pt x="396822" y="3271"/>
                  </a:cubicBezTo>
                  <a:cubicBezTo>
                    <a:pt x="433001" y="10689"/>
                    <a:pt x="466521" y="32732"/>
                    <a:pt x="483316" y="65833"/>
                  </a:cubicBezTo>
                  <a:cubicBezTo>
                    <a:pt x="502841" y="104251"/>
                    <a:pt x="489685" y="148898"/>
                    <a:pt x="507949" y="18976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574C456-816B-48ED-BB85-31791DC35862}"/>
                </a:ext>
              </a:extLst>
            </p:cNvPr>
            <p:cNvSpPr/>
            <p:nvPr/>
          </p:nvSpPr>
          <p:spPr>
            <a:xfrm>
              <a:off x="3862522" y="5975906"/>
              <a:ext cx="531845" cy="531845"/>
            </a:xfrm>
            <a:custGeom>
              <a:avLst/>
              <a:gdLst>
                <a:gd name="connsiteX0" fmla="*/ 488467 w 531844"/>
                <a:gd name="connsiteY0" fmla="*/ 178099 h 531844"/>
                <a:gd name="connsiteX1" fmla="*/ 518978 w 531844"/>
                <a:gd name="connsiteY1" fmla="*/ 218827 h 531844"/>
                <a:gd name="connsiteX2" fmla="*/ 514010 w 531844"/>
                <a:gd name="connsiteY2" fmla="*/ 337443 h 531844"/>
                <a:gd name="connsiteX3" fmla="*/ 482799 w 531844"/>
                <a:gd name="connsiteY3" fmla="*/ 408682 h 531844"/>
                <a:gd name="connsiteX4" fmla="*/ 483849 w 531844"/>
                <a:gd name="connsiteY4" fmla="*/ 484470 h 531844"/>
                <a:gd name="connsiteX5" fmla="*/ 405052 w 531844"/>
                <a:gd name="connsiteY5" fmla="*/ 532686 h 531844"/>
                <a:gd name="connsiteX6" fmla="*/ 342840 w 531844"/>
                <a:gd name="connsiteY6" fmla="*/ 511972 h 531844"/>
                <a:gd name="connsiteX7" fmla="*/ 309249 w 531844"/>
                <a:gd name="connsiteY7" fmla="*/ 485869 h 531844"/>
                <a:gd name="connsiteX8" fmla="*/ 265722 w 531844"/>
                <a:gd name="connsiteY8" fmla="*/ 468654 h 531844"/>
                <a:gd name="connsiteX9" fmla="*/ 238850 w 531844"/>
                <a:gd name="connsiteY9" fmla="*/ 469914 h 531844"/>
                <a:gd name="connsiteX10" fmla="*/ 127792 w 531844"/>
                <a:gd name="connsiteY10" fmla="*/ 445141 h 531844"/>
                <a:gd name="connsiteX11" fmla="*/ 111837 w 531844"/>
                <a:gd name="connsiteY11" fmla="*/ 409242 h 531844"/>
                <a:gd name="connsiteX12" fmla="*/ 73698 w 531844"/>
                <a:gd name="connsiteY12" fmla="*/ 383209 h 531844"/>
                <a:gd name="connsiteX13" fmla="*/ 31990 w 531844"/>
                <a:gd name="connsiteY13" fmla="*/ 368024 h 531844"/>
                <a:gd name="connsiteX14" fmla="*/ 3928 w 531844"/>
                <a:gd name="connsiteY14" fmla="*/ 342551 h 531844"/>
                <a:gd name="connsiteX15" fmla="*/ 11836 w 531844"/>
                <a:gd name="connsiteY15" fmla="*/ 284818 h 531844"/>
                <a:gd name="connsiteX16" fmla="*/ 34510 w 531844"/>
                <a:gd name="connsiteY16" fmla="*/ 239401 h 531844"/>
                <a:gd name="connsiteX17" fmla="*/ 32970 w 531844"/>
                <a:gd name="connsiteY17" fmla="*/ 106510 h 531844"/>
                <a:gd name="connsiteX18" fmla="*/ 104419 w 531844"/>
                <a:gd name="connsiteY18" fmla="*/ 50876 h 531844"/>
                <a:gd name="connsiteX19" fmla="*/ 196652 w 531844"/>
                <a:gd name="connsiteY19" fmla="*/ 42479 h 531844"/>
                <a:gd name="connsiteX20" fmla="*/ 284267 w 531844"/>
                <a:gd name="connsiteY20" fmla="*/ 21625 h 531844"/>
                <a:gd name="connsiteX21" fmla="*/ 383568 w 531844"/>
                <a:gd name="connsiteY21" fmla="*/ 2100 h 531844"/>
                <a:gd name="connsiteX22" fmla="*/ 466284 w 531844"/>
                <a:gd name="connsiteY22" fmla="*/ 60113 h 531844"/>
                <a:gd name="connsiteX23" fmla="*/ 488467 w 531844"/>
                <a:gd name="connsiteY23" fmla="*/ 178099 h 53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844" h="531844">
                  <a:moveTo>
                    <a:pt x="488467" y="178099"/>
                  </a:moveTo>
                  <a:cubicBezTo>
                    <a:pt x="496165" y="193705"/>
                    <a:pt x="509531" y="204831"/>
                    <a:pt x="518978" y="218827"/>
                  </a:cubicBezTo>
                  <a:cubicBezTo>
                    <a:pt x="541652" y="252697"/>
                    <a:pt x="540112" y="302523"/>
                    <a:pt x="514010" y="337443"/>
                  </a:cubicBezTo>
                  <a:cubicBezTo>
                    <a:pt x="495185" y="362495"/>
                    <a:pt x="478390" y="377891"/>
                    <a:pt x="482799" y="408682"/>
                  </a:cubicBezTo>
                  <a:cubicBezTo>
                    <a:pt x="486298" y="433105"/>
                    <a:pt x="496865" y="459277"/>
                    <a:pt x="483849" y="484470"/>
                  </a:cubicBezTo>
                  <a:cubicBezTo>
                    <a:pt x="468733" y="513791"/>
                    <a:pt x="440391" y="533385"/>
                    <a:pt x="405052" y="532686"/>
                  </a:cubicBezTo>
                  <a:cubicBezTo>
                    <a:pt x="382168" y="532266"/>
                    <a:pt x="360545" y="524078"/>
                    <a:pt x="342840" y="511972"/>
                  </a:cubicBezTo>
                  <a:cubicBezTo>
                    <a:pt x="331153" y="503924"/>
                    <a:pt x="321146" y="494057"/>
                    <a:pt x="309249" y="485869"/>
                  </a:cubicBezTo>
                  <a:cubicBezTo>
                    <a:pt x="296723" y="477262"/>
                    <a:pt x="281887" y="470124"/>
                    <a:pt x="265722" y="468654"/>
                  </a:cubicBezTo>
                  <a:cubicBezTo>
                    <a:pt x="256695" y="467815"/>
                    <a:pt x="247737" y="468794"/>
                    <a:pt x="238850" y="469914"/>
                  </a:cubicBezTo>
                  <a:cubicBezTo>
                    <a:pt x="200431" y="474533"/>
                    <a:pt x="145567" y="491747"/>
                    <a:pt x="127792" y="445141"/>
                  </a:cubicBezTo>
                  <a:cubicBezTo>
                    <a:pt x="123174" y="432965"/>
                    <a:pt x="119675" y="420088"/>
                    <a:pt x="111837" y="409242"/>
                  </a:cubicBezTo>
                  <a:cubicBezTo>
                    <a:pt x="102460" y="396366"/>
                    <a:pt x="87834" y="388528"/>
                    <a:pt x="73698" y="383209"/>
                  </a:cubicBezTo>
                  <a:cubicBezTo>
                    <a:pt x="59632" y="377891"/>
                    <a:pt x="45496" y="374322"/>
                    <a:pt x="31990" y="368024"/>
                  </a:cubicBezTo>
                  <a:cubicBezTo>
                    <a:pt x="17854" y="361445"/>
                    <a:pt x="8687" y="352908"/>
                    <a:pt x="3928" y="342551"/>
                  </a:cubicBezTo>
                  <a:cubicBezTo>
                    <a:pt x="-3769" y="325896"/>
                    <a:pt x="360" y="305252"/>
                    <a:pt x="11836" y="284818"/>
                  </a:cubicBezTo>
                  <a:cubicBezTo>
                    <a:pt x="20094" y="270122"/>
                    <a:pt x="29891" y="255776"/>
                    <a:pt x="34510" y="239401"/>
                  </a:cubicBezTo>
                  <a:cubicBezTo>
                    <a:pt x="47596" y="193145"/>
                    <a:pt x="14635" y="152067"/>
                    <a:pt x="32970" y="106510"/>
                  </a:cubicBezTo>
                  <a:cubicBezTo>
                    <a:pt x="44657" y="77539"/>
                    <a:pt x="74398" y="58714"/>
                    <a:pt x="104419" y="50876"/>
                  </a:cubicBezTo>
                  <a:cubicBezTo>
                    <a:pt x="134370" y="43038"/>
                    <a:pt x="165441" y="43948"/>
                    <a:pt x="196652" y="42479"/>
                  </a:cubicBezTo>
                  <a:cubicBezTo>
                    <a:pt x="226534" y="41149"/>
                    <a:pt x="258164" y="36530"/>
                    <a:pt x="284267" y="21625"/>
                  </a:cubicBezTo>
                  <a:cubicBezTo>
                    <a:pt x="315058" y="4060"/>
                    <a:pt x="346829" y="-4198"/>
                    <a:pt x="383568" y="2100"/>
                  </a:cubicBezTo>
                  <a:cubicBezTo>
                    <a:pt x="418278" y="8049"/>
                    <a:pt x="450678" y="28553"/>
                    <a:pt x="466284" y="60113"/>
                  </a:cubicBezTo>
                  <a:cubicBezTo>
                    <a:pt x="484478" y="97203"/>
                    <a:pt x="469503" y="139680"/>
                    <a:pt x="488467" y="17809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F3AE5BE6-D78D-4A2A-A40E-CAD7A41B2559}"/>
                </a:ext>
              </a:extLst>
            </p:cNvPr>
            <p:cNvSpPr/>
            <p:nvPr/>
          </p:nvSpPr>
          <p:spPr>
            <a:xfrm>
              <a:off x="3872112" y="5978157"/>
              <a:ext cx="517849" cy="517849"/>
            </a:xfrm>
            <a:custGeom>
              <a:avLst/>
              <a:gdLst>
                <a:gd name="connsiteX0" fmla="*/ 468939 w 517849"/>
                <a:gd name="connsiteY0" fmla="*/ 166541 h 517848"/>
                <a:gd name="connsiteX1" fmla="*/ 501270 w 517849"/>
                <a:gd name="connsiteY1" fmla="*/ 205940 h 517848"/>
                <a:gd name="connsiteX2" fmla="*/ 498681 w 517849"/>
                <a:gd name="connsiteY2" fmla="*/ 323085 h 517848"/>
                <a:gd name="connsiteX3" fmla="*/ 468869 w 517849"/>
                <a:gd name="connsiteY3" fmla="*/ 393835 h 517848"/>
                <a:gd name="connsiteX4" fmla="*/ 473978 w 517849"/>
                <a:gd name="connsiteY4" fmla="*/ 470183 h 517848"/>
                <a:gd name="connsiteX5" fmla="*/ 396650 w 517849"/>
                <a:gd name="connsiteY5" fmla="*/ 518189 h 517848"/>
                <a:gd name="connsiteX6" fmla="*/ 335418 w 517849"/>
                <a:gd name="connsiteY6" fmla="*/ 495445 h 517848"/>
                <a:gd name="connsiteX7" fmla="*/ 302948 w 517849"/>
                <a:gd name="connsiteY7" fmla="*/ 467733 h 517848"/>
                <a:gd name="connsiteX8" fmla="*/ 261030 w 517849"/>
                <a:gd name="connsiteY8" fmla="*/ 449888 h 517848"/>
                <a:gd name="connsiteX9" fmla="*/ 234928 w 517849"/>
                <a:gd name="connsiteY9" fmla="*/ 451638 h 517848"/>
                <a:gd name="connsiteX10" fmla="*/ 127089 w 517849"/>
                <a:gd name="connsiteY10" fmla="*/ 430434 h 517848"/>
                <a:gd name="connsiteX11" fmla="*/ 112533 w 517849"/>
                <a:gd name="connsiteY11" fmla="*/ 395024 h 517848"/>
                <a:gd name="connsiteX12" fmla="*/ 74674 w 517849"/>
                <a:gd name="connsiteY12" fmla="*/ 370742 h 517848"/>
                <a:gd name="connsiteX13" fmla="*/ 32477 w 517849"/>
                <a:gd name="connsiteY13" fmla="*/ 358285 h 517848"/>
                <a:gd name="connsiteX14" fmla="*/ 3855 w 517849"/>
                <a:gd name="connsiteY14" fmla="*/ 334632 h 517848"/>
                <a:gd name="connsiteX15" fmla="*/ 12742 w 517849"/>
                <a:gd name="connsiteY15" fmla="*/ 278788 h 517848"/>
                <a:gd name="connsiteX16" fmla="*/ 36255 w 517849"/>
                <a:gd name="connsiteY16" fmla="*/ 234911 h 517848"/>
                <a:gd name="connsiteX17" fmla="*/ 30587 w 517849"/>
                <a:gd name="connsiteY17" fmla="*/ 104609 h 517848"/>
                <a:gd name="connsiteX18" fmla="*/ 100707 w 517849"/>
                <a:gd name="connsiteY18" fmla="*/ 51075 h 517848"/>
                <a:gd name="connsiteX19" fmla="*/ 191400 w 517849"/>
                <a:gd name="connsiteY19" fmla="*/ 45476 h 517848"/>
                <a:gd name="connsiteX20" fmla="*/ 276775 w 517849"/>
                <a:gd name="connsiteY20" fmla="*/ 24622 h 517848"/>
                <a:gd name="connsiteX21" fmla="*/ 370338 w 517849"/>
                <a:gd name="connsiteY21" fmla="*/ 1179 h 517848"/>
                <a:gd name="connsiteX22" fmla="*/ 449275 w 517849"/>
                <a:gd name="connsiteY22" fmla="*/ 54644 h 517848"/>
                <a:gd name="connsiteX23" fmla="*/ 468939 w 517849"/>
                <a:gd name="connsiteY23" fmla="*/ 166541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7849" h="517848">
                  <a:moveTo>
                    <a:pt x="468939" y="166541"/>
                  </a:moveTo>
                  <a:cubicBezTo>
                    <a:pt x="477197" y="181727"/>
                    <a:pt x="491193" y="192364"/>
                    <a:pt x="501270" y="205940"/>
                  </a:cubicBezTo>
                  <a:cubicBezTo>
                    <a:pt x="525553" y="238830"/>
                    <a:pt x="524783" y="288726"/>
                    <a:pt x="498681" y="323085"/>
                  </a:cubicBezTo>
                  <a:cubicBezTo>
                    <a:pt x="479716" y="347928"/>
                    <a:pt x="462851" y="362694"/>
                    <a:pt x="468869" y="393835"/>
                  </a:cubicBezTo>
                  <a:cubicBezTo>
                    <a:pt x="473558" y="418188"/>
                    <a:pt x="486224" y="444640"/>
                    <a:pt x="473978" y="470183"/>
                  </a:cubicBezTo>
                  <a:cubicBezTo>
                    <a:pt x="459772" y="499854"/>
                    <a:pt x="431850" y="519588"/>
                    <a:pt x="396650" y="518189"/>
                  </a:cubicBezTo>
                  <a:cubicBezTo>
                    <a:pt x="373907" y="517349"/>
                    <a:pt x="352633" y="508321"/>
                    <a:pt x="335418" y="495445"/>
                  </a:cubicBezTo>
                  <a:cubicBezTo>
                    <a:pt x="324012" y="486838"/>
                    <a:pt x="314424" y="476481"/>
                    <a:pt x="302948" y="467733"/>
                  </a:cubicBezTo>
                  <a:cubicBezTo>
                    <a:pt x="291051" y="458776"/>
                    <a:pt x="276705" y="451288"/>
                    <a:pt x="261030" y="449888"/>
                  </a:cubicBezTo>
                  <a:cubicBezTo>
                    <a:pt x="252282" y="449119"/>
                    <a:pt x="243535" y="450308"/>
                    <a:pt x="234928" y="451638"/>
                  </a:cubicBezTo>
                  <a:cubicBezTo>
                    <a:pt x="197908" y="457376"/>
                    <a:pt x="143044" y="477320"/>
                    <a:pt x="127089" y="430434"/>
                  </a:cubicBezTo>
                  <a:cubicBezTo>
                    <a:pt x="122960" y="418398"/>
                    <a:pt x="120161" y="405521"/>
                    <a:pt x="112533" y="395024"/>
                  </a:cubicBezTo>
                  <a:cubicBezTo>
                    <a:pt x="103506" y="382428"/>
                    <a:pt x="88810" y="375220"/>
                    <a:pt x="74674" y="370742"/>
                  </a:cubicBezTo>
                  <a:cubicBezTo>
                    <a:pt x="60538" y="366263"/>
                    <a:pt x="46123" y="363744"/>
                    <a:pt x="32477" y="358285"/>
                  </a:cubicBezTo>
                  <a:cubicBezTo>
                    <a:pt x="17921" y="352407"/>
                    <a:pt x="8614" y="344429"/>
                    <a:pt x="3855" y="334632"/>
                  </a:cubicBezTo>
                  <a:cubicBezTo>
                    <a:pt x="-3913" y="318747"/>
                    <a:pt x="566" y="298593"/>
                    <a:pt x="12742" y="278788"/>
                  </a:cubicBezTo>
                  <a:cubicBezTo>
                    <a:pt x="21420" y="264653"/>
                    <a:pt x="31637" y="250866"/>
                    <a:pt x="36255" y="234911"/>
                  </a:cubicBezTo>
                  <a:cubicBezTo>
                    <a:pt x="49412" y="189774"/>
                    <a:pt x="13442" y="149816"/>
                    <a:pt x="30587" y="104609"/>
                  </a:cubicBezTo>
                  <a:cubicBezTo>
                    <a:pt x="41504" y="76058"/>
                    <a:pt x="71105" y="57933"/>
                    <a:pt x="100707" y="51075"/>
                  </a:cubicBezTo>
                  <a:cubicBezTo>
                    <a:pt x="130308" y="44217"/>
                    <a:pt x="160819" y="46246"/>
                    <a:pt x="191400" y="45476"/>
                  </a:cubicBezTo>
                  <a:cubicBezTo>
                    <a:pt x="220652" y="44776"/>
                    <a:pt x="251793" y="40508"/>
                    <a:pt x="276775" y="24622"/>
                  </a:cubicBezTo>
                  <a:cubicBezTo>
                    <a:pt x="305327" y="6428"/>
                    <a:pt x="334928" y="-3579"/>
                    <a:pt x="370338" y="1179"/>
                  </a:cubicBezTo>
                  <a:cubicBezTo>
                    <a:pt x="403578" y="5658"/>
                    <a:pt x="434929" y="24553"/>
                    <a:pt x="449275" y="54644"/>
                  </a:cubicBezTo>
                  <a:cubicBezTo>
                    <a:pt x="466070" y="90124"/>
                    <a:pt x="449415" y="130501"/>
                    <a:pt x="468939" y="166541"/>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2E86EA0F-5054-46F8-AD90-7ABD7BB166E1}"/>
                </a:ext>
              </a:extLst>
            </p:cNvPr>
            <p:cNvSpPr/>
            <p:nvPr/>
          </p:nvSpPr>
          <p:spPr>
            <a:xfrm>
              <a:off x="3881780" y="5980085"/>
              <a:ext cx="496855" cy="503853"/>
            </a:xfrm>
            <a:custGeom>
              <a:avLst/>
              <a:gdLst>
                <a:gd name="connsiteX0" fmla="*/ 449405 w 496855"/>
                <a:gd name="connsiteY0" fmla="*/ 155306 h 503853"/>
                <a:gd name="connsiteX1" fmla="*/ 483625 w 496855"/>
                <a:gd name="connsiteY1" fmla="*/ 193445 h 503853"/>
                <a:gd name="connsiteX2" fmla="*/ 483415 w 496855"/>
                <a:gd name="connsiteY2" fmla="*/ 309121 h 503853"/>
                <a:gd name="connsiteX3" fmla="*/ 455073 w 496855"/>
                <a:gd name="connsiteY3" fmla="*/ 379381 h 503853"/>
                <a:gd name="connsiteX4" fmla="*/ 464240 w 496855"/>
                <a:gd name="connsiteY4" fmla="*/ 456218 h 503853"/>
                <a:gd name="connsiteX5" fmla="*/ 388382 w 496855"/>
                <a:gd name="connsiteY5" fmla="*/ 503944 h 503853"/>
                <a:gd name="connsiteX6" fmla="*/ 328130 w 496855"/>
                <a:gd name="connsiteY6" fmla="*/ 479102 h 503853"/>
                <a:gd name="connsiteX7" fmla="*/ 296709 w 496855"/>
                <a:gd name="connsiteY7" fmla="*/ 449850 h 503853"/>
                <a:gd name="connsiteX8" fmla="*/ 256401 w 496855"/>
                <a:gd name="connsiteY8" fmla="*/ 431446 h 503853"/>
                <a:gd name="connsiteX9" fmla="*/ 231068 w 496855"/>
                <a:gd name="connsiteY9" fmla="*/ 433755 h 503853"/>
                <a:gd name="connsiteX10" fmla="*/ 126379 w 496855"/>
                <a:gd name="connsiteY10" fmla="*/ 416190 h 503853"/>
                <a:gd name="connsiteX11" fmla="*/ 113293 w 496855"/>
                <a:gd name="connsiteY11" fmla="*/ 381200 h 503853"/>
                <a:gd name="connsiteX12" fmla="*/ 75644 w 496855"/>
                <a:gd name="connsiteY12" fmla="*/ 358737 h 503853"/>
                <a:gd name="connsiteX13" fmla="*/ 32956 w 496855"/>
                <a:gd name="connsiteY13" fmla="*/ 349009 h 503853"/>
                <a:gd name="connsiteX14" fmla="*/ 3775 w 496855"/>
                <a:gd name="connsiteY14" fmla="*/ 327106 h 503853"/>
                <a:gd name="connsiteX15" fmla="*/ 13572 w 496855"/>
                <a:gd name="connsiteY15" fmla="*/ 273152 h 503853"/>
                <a:gd name="connsiteX16" fmla="*/ 37925 w 496855"/>
                <a:gd name="connsiteY16" fmla="*/ 230814 h 503853"/>
                <a:gd name="connsiteX17" fmla="*/ 28057 w 496855"/>
                <a:gd name="connsiteY17" fmla="*/ 103031 h 503853"/>
                <a:gd name="connsiteX18" fmla="*/ 96847 w 496855"/>
                <a:gd name="connsiteY18" fmla="*/ 51596 h 503853"/>
                <a:gd name="connsiteX19" fmla="*/ 186071 w 496855"/>
                <a:gd name="connsiteY19" fmla="*/ 48727 h 503853"/>
                <a:gd name="connsiteX20" fmla="*/ 269207 w 496855"/>
                <a:gd name="connsiteY20" fmla="*/ 27803 h 503853"/>
                <a:gd name="connsiteX21" fmla="*/ 357032 w 496855"/>
                <a:gd name="connsiteY21" fmla="*/ 511 h 503853"/>
                <a:gd name="connsiteX22" fmla="*/ 432120 w 496855"/>
                <a:gd name="connsiteY22" fmla="*/ 49427 h 503853"/>
                <a:gd name="connsiteX23" fmla="*/ 449405 w 496855"/>
                <a:gd name="connsiteY23" fmla="*/ 155306 h 5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55" h="503853">
                  <a:moveTo>
                    <a:pt x="449405" y="155306"/>
                  </a:moveTo>
                  <a:cubicBezTo>
                    <a:pt x="458222" y="170071"/>
                    <a:pt x="472848" y="180219"/>
                    <a:pt x="483625" y="193445"/>
                  </a:cubicBezTo>
                  <a:cubicBezTo>
                    <a:pt x="509517" y="225356"/>
                    <a:pt x="509587" y="275251"/>
                    <a:pt x="483415" y="309121"/>
                  </a:cubicBezTo>
                  <a:cubicBezTo>
                    <a:pt x="464310" y="333754"/>
                    <a:pt x="447375" y="347960"/>
                    <a:pt x="455073" y="379381"/>
                  </a:cubicBezTo>
                  <a:cubicBezTo>
                    <a:pt x="461021" y="403733"/>
                    <a:pt x="475717" y="430326"/>
                    <a:pt x="464240" y="456218"/>
                  </a:cubicBezTo>
                  <a:cubicBezTo>
                    <a:pt x="450944" y="486240"/>
                    <a:pt x="423372" y="506114"/>
                    <a:pt x="388382" y="503944"/>
                  </a:cubicBezTo>
                  <a:cubicBezTo>
                    <a:pt x="365849" y="502615"/>
                    <a:pt x="344855" y="492817"/>
                    <a:pt x="328130" y="479102"/>
                  </a:cubicBezTo>
                  <a:cubicBezTo>
                    <a:pt x="317073" y="470004"/>
                    <a:pt x="307836" y="459088"/>
                    <a:pt x="296709" y="449850"/>
                  </a:cubicBezTo>
                  <a:cubicBezTo>
                    <a:pt x="285442" y="440473"/>
                    <a:pt x="271656" y="432705"/>
                    <a:pt x="256401" y="431446"/>
                  </a:cubicBezTo>
                  <a:cubicBezTo>
                    <a:pt x="247933" y="430745"/>
                    <a:pt x="239396" y="432145"/>
                    <a:pt x="231068" y="433755"/>
                  </a:cubicBezTo>
                  <a:cubicBezTo>
                    <a:pt x="195449" y="440613"/>
                    <a:pt x="140585" y="463286"/>
                    <a:pt x="126379" y="416190"/>
                  </a:cubicBezTo>
                  <a:cubicBezTo>
                    <a:pt x="122810" y="404223"/>
                    <a:pt x="120570" y="391487"/>
                    <a:pt x="113293" y="381200"/>
                  </a:cubicBezTo>
                  <a:cubicBezTo>
                    <a:pt x="104545" y="368884"/>
                    <a:pt x="89919" y="362376"/>
                    <a:pt x="75644" y="358737"/>
                  </a:cubicBezTo>
                  <a:cubicBezTo>
                    <a:pt x="61368" y="355098"/>
                    <a:pt x="46812" y="353698"/>
                    <a:pt x="32956" y="349009"/>
                  </a:cubicBezTo>
                  <a:cubicBezTo>
                    <a:pt x="17980" y="343971"/>
                    <a:pt x="8533" y="336413"/>
                    <a:pt x="3775" y="327106"/>
                  </a:cubicBezTo>
                  <a:cubicBezTo>
                    <a:pt x="-4063" y="311920"/>
                    <a:pt x="835" y="292326"/>
                    <a:pt x="13572" y="273152"/>
                  </a:cubicBezTo>
                  <a:cubicBezTo>
                    <a:pt x="22669" y="259576"/>
                    <a:pt x="33306" y="246349"/>
                    <a:pt x="37925" y="230814"/>
                  </a:cubicBezTo>
                  <a:cubicBezTo>
                    <a:pt x="51151" y="186727"/>
                    <a:pt x="12032" y="147888"/>
                    <a:pt x="28057" y="103031"/>
                  </a:cubicBezTo>
                  <a:cubicBezTo>
                    <a:pt x="38204" y="74899"/>
                    <a:pt x="67596" y="57475"/>
                    <a:pt x="96847" y="51596"/>
                  </a:cubicBezTo>
                  <a:cubicBezTo>
                    <a:pt x="126029" y="45718"/>
                    <a:pt x="156120" y="48867"/>
                    <a:pt x="186071" y="48727"/>
                  </a:cubicBezTo>
                  <a:cubicBezTo>
                    <a:pt x="214763" y="48587"/>
                    <a:pt x="245414" y="44738"/>
                    <a:pt x="269207" y="27803"/>
                  </a:cubicBezTo>
                  <a:cubicBezTo>
                    <a:pt x="295589" y="9049"/>
                    <a:pt x="322882" y="-2638"/>
                    <a:pt x="357032" y="511"/>
                  </a:cubicBezTo>
                  <a:cubicBezTo>
                    <a:pt x="388732" y="3590"/>
                    <a:pt x="419033" y="20805"/>
                    <a:pt x="432120" y="49427"/>
                  </a:cubicBezTo>
                  <a:cubicBezTo>
                    <a:pt x="447655" y="83367"/>
                    <a:pt x="429250" y="121576"/>
                    <a:pt x="449405" y="15530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BB99C8A-E14E-45C7-B45D-786E2C0CB131}"/>
                </a:ext>
              </a:extLst>
            </p:cNvPr>
            <p:cNvSpPr/>
            <p:nvPr/>
          </p:nvSpPr>
          <p:spPr>
            <a:xfrm>
              <a:off x="3891357" y="5981994"/>
              <a:ext cx="482859" cy="489857"/>
            </a:xfrm>
            <a:custGeom>
              <a:avLst/>
              <a:gdLst>
                <a:gd name="connsiteX0" fmla="*/ 3715 w 482859"/>
                <a:gd name="connsiteY0" fmla="*/ 319668 h 489857"/>
                <a:gd name="connsiteX1" fmla="*/ 33386 w 482859"/>
                <a:gd name="connsiteY1" fmla="*/ 339752 h 489857"/>
                <a:gd name="connsiteX2" fmla="*/ 76634 w 482859"/>
                <a:gd name="connsiteY2" fmla="*/ 346820 h 489857"/>
                <a:gd name="connsiteX3" fmla="*/ 114003 w 482859"/>
                <a:gd name="connsiteY3" fmla="*/ 367534 h 489857"/>
                <a:gd name="connsiteX4" fmla="*/ 125689 w 482859"/>
                <a:gd name="connsiteY4" fmla="*/ 402104 h 489857"/>
                <a:gd name="connsiteX5" fmla="*/ 227160 w 482859"/>
                <a:gd name="connsiteY5" fmla="*/ 416100 h 489857"/>
                <a:gd name="connsiteX6" fmla="*/ 251793 w 482859"/>
                <a:gd name="connsiteY6" fmla="*/ 413231 h 489857"/>
                <a:gd name="connsiteX7" fmla="*/ 290561 w 482859"/>
                <a:gd name="connsiteY7" fmla="*/ 432196 h 489857"/>
                <a:gd name="connsiteX8" fmla="*/ 320862 w 482859"/>
                <a:gd name="connsiteY8" fmla="*/ 462986 h 489857"/>
                <a:gd name="connsiteX9" fmla="*/ 380065 w 482859"/>
                <a:gd name="connsiteY9" fmla="*/ 489859 h 489857"/>
                <a:gd name="connsiteX10" fmla="*/ 454454 w 482859"/>
                <a:gd name="connsiteY10" fmla="*/ 442343 h 489857"/>
                <a:gd name="connsiteX11" fmla="*/ 441227 w 482859"/>
                <a:gd name="connsiteY11" fmla="*/ 365015 h 489857"/>
                <a:gd name="connsiteX12" fmla="*/ 468170 w 482859"/>
                <a:gd name="connsiteY12" fmla="*/ 295245 h 489857"/>
                <a:gd name="connsiteX13" fmla="*/ 466000 w 482859"/>
                <a:gd name="connsiteY13" fmla="*/ 181039 h 489857"/>
                <a:gd name="connsiteX14" fmla="*/ 429961 w 482859"/>
                <a:gd name="connsiteY14" fmla="*/ 144159 h 489857"/>
                <a:gd name="connsiteX15" fmla="*/ 415125 w 482859"/>
                <a:gd name="connsiteY15" fmla="*/ 44508 h 489857"/>
                <a:gd name="connsiteX16" fmla="*/ 343816 w 482859"/>
                <a:gd name="connsiteY16" fmla="*/ 142 h 489857"/>
                <a:gd name="connsiteX17" fmla="*/ 261730 w 482859"/>
                <a:gd name="connsiteY17" fmla="*/ 31282 h 489857"/>
                <a:gd name="connsiteX18" fmla="*/ 180833 w 482859"/>
                <a:gd name="connsiteY18" fmla="*/ 52206 h 489857"/>
                <a:gd name="connsiteX19" fmla="*/ 93149 w 482859"/>
                <a:gd name="connsiteY19" fmla="*/ 52276 h 489857"/>
                <a:gd name="connsiteX20" fmla="*/ 25689 w 482859"/>
                <a:gd name="connsiteY20" fmla="*/ 101682 h 489857"/>
                <a:gd name="connsiteX21" fmla="*/ 39684 w 482859"/>
                <a:gd name="connsiteY21" fmla="*/ 226875 h 489857"/>
                <a:gd name="connsiteX22" fmla="*/ 14422 w 482859"/>
                <a:gd name="connsiteY22" fmla="*/ 267673 h 489857"/>
                <a:gd name="connsiteX23" fmla="*/ 3715 w 482859"/>
                <a:gd name="connsiteY23" fmla="*/ 319668 h 4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859" h="489857">
                  <a:moveTo>
                    <a:pt x="3715" y="319668"/>
                  </a:moveTo>
                  <a:cubicBezTo>
                    <a:pt x="8474" y="328416"/>
                    <a:pt x="17991" y="335484"/>
                    <a:pt x="33386" y="339752"/>
                  </a:cubicBezTo>
                  <a:cubicBezTo>
                    <a:pt x="47452" y="343671"/>
                    <a:pt x="62288" y="344021"/>
                    <a:pt x="76634" y="346820"/>
                  </a:cubicBezTo>
                  <a:cubicBezTo>
                    <a:pt x="90979" y="349620"/>
                    <a:pt x="105675" y="355568"/>
                    <a:pt x="114003" y="367534"/>
                  </a:cubicBezTo>
                  <a:cubicBezTo>
                    <a:pt x="121001" y="377542"/>
                    <a:pt x="122610" y="390278"/>
                    <a:pt x="125689" y="402104"/>
                  </a:cubicBezTo>
                  <a:cubicBezTo>
                    <a:pt x="138006" y="449480"/>
                    <a:pt x="192870" y="424008"/>
                    <a:pt x="227160" y="416100"/>
                  </a:cubicBezTo>
                  <a:cubicBezTo>
                    <a:pt x="235277" y="414211"/>
                    <a:pt x="243535" y="412601"/>
                    <a:pt x="251793" y="413231"/>
                  </a:cubicBezTo>
                  <a:cubicBezTo>
                    <a:pt x="266698" y="414351"/>
                    <a:pt x="279854" y="422538"/>
                    <a:pt x="290561" y="432196"/>
                  </a:cubicBezTo>
                  <a:cubicBezTo>
                    <a:pt x="301268" y="441922"/>
                    <a:pt x="310156" y="453329"/>
                    <a:pt x="320862" y="462986"/>
                  </a:cubicBezTo>
                  <a:cubicBezTo>
                    <a:pt x="337028" y="477542"/>
                    <a:pt x="357742" y="488039"/>
                    <a:pt x="380065" y="489859"/>
                  </a:cubicBezTo>
                  <a:cubicBezTo>
                    <a:pt x="414915" y="492658"/>
                    <a:pt x="442067" y="472784"/>
                    <a:pt x="454454" y="442343"/>
                  </a:cubicBezTo>
                  <a:cubicBezTo>
                    <a:pt x="465090" y="416170"/>
                    <a:pt x="448365" y="389368"/>
                    <a:pt x="441227" y="365015"/>
                  </a:cubicBezTo>
                  <a:cubicBezTo>
                    <a:pt x="431920" y="333244"/>
                    <a:pt x="448925" y="319668"/>
                    <a:pt x="468170" y="295245"/>
                  </a:cubicBezTo>
                  <a:cubicBezTo>
                    <a:pt x="494412" y="261865"/>
                    <a:pt x="493432" y="211970"/>
                    <a:pt x="466000" y="181039"/>
                  </a:cubicBezTo>
                  <a:cubicBezTo>
                    <a:pt x="454593" y="168162"/>
                    <a:pt x="439338" y="158435"/>
                    <a:pt x="429961" y="144159"/>
                  </a:cubicBezTo>
                  <a:cubicBezTo>
                    <a:pt x="409247" y="112739"/>
                    <a:pt x="429331" y="76769"/>
                    <a:pt x="415125" y="44508"/>
                  </a:cubicBezTo>
                  <a:cubicBezTo>
                    <a:pt x="403228" y="17426"/>
                    <a:pt x="374047" y="1751"/>
                    <a:pt x="343816" y="142"/>
                  </a:cubicBezTo>
                  <a:cubicBezTo>
                    <a:pt x="310995" y="-1538"/>
                    <a:pt x="286013" y="11898"/>
                    <a:pt x="261730" y="31282"/>
                  </a:cubicBezTo>
                  <a:cubicBezTo>
                    <a:pt x="239126" y="49337"/>
                    <a:pt x="208895" y="52766"/>
                    <a:pt x="180833" y="52206"/>
                  </a:cubicBezTo>
                  <a:cubicBezTo>
                    <a:pt x="151582" y="51717"/>
                    <a:pt x="122050" y="47378"/>
                    <a:pt x="93149" y="52276"/>
                  </a:cubicBezTo>
                  <a:cubicBezTo>
                    <a:pt x="64317" y="57175"/>
                    <a:pt x="34996" y="73900"/>
                    <a:pt x="25689" y="101682"/>
                  </a:cubicBezTo>
                  <a:cubicBezTo>
                    <a:pt x="10713" y="146189"/>
                    <a:pt x="53051" y="183908"/>
                    <a:pt x="39684" y="226875"/>
                  </a:cubicBezTo>
                  <a:cubicBezTo>
                    <a:pt x="34996" y="241991"/>
                    <a:pt x="23939" y="254587"/>
                    <a:pt x="14422" y="267673"/>
                  </a:cubicBezTo>
                  <a:cubicBezTo>
                    <a:pt x="1056" y="286148"/>
                    <a:pt x="-4193" y="305182"/>
                    <a:pt x="3715" y="319668"/>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C6B17679-0E19-446D-9086-2CA448E06144}"/>
              </a:ext>
            </a:extLst>
          </p:cNvPr>
          <p:cNvGrpSpPr/>
          <p:nvPr/>
        </p:nvGrpSpPr>
        <p:grpSpPr>
          <a:xfrm>
            <a:off x="-2548078" y="729954"/>
            <a:ext cx="5709712" cy="5709572"/>
            <a:chOff x="3574257" y="-97394"/>
            <a:chExt cx="1063056" cy="1063030"/>
          </a:xfrm>
        </p:grpSpPr>
        <p:sp>
          <p:nvSpPr>
            <p:cNvPr id="84" name="Freeform: Shape 83">
              <a:extLst>
                <a:ext uri="{FF2B5EF4-FFF2-40B4-BE49-F238E27FC236}">
                  <a16:creationId xmlns:a16="http://schemas.microsoft.com/office/drawing/2014/main" id="{2F310A93-69C5-4744-8D18-2D1493E8B0D4}"/>
                </a:ext>
              </a:extLst>
            </p:cNvPr>
            <p:cNvSpPr/>
            <p:nvPr/>
          </p:nvSpPr>
          <p:spPr>
            <a:xfrm>
              <a:off x="3671887" y="271"/>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96409EA-6494-4103-A8CD-94BDA8503278}"/>
                </a:ext>
              </a:extLst>
            </p:cNvPr>
            <p:cNvSpPr/>
            <p:nvPr/>
          </p:nvSpPr>
          <p:spPr>
            <a:xfrm>
              <a:off x="3632835" y="39320"/>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B741B27-90FC-4ECB-833A-EAAA4B9F7C13}"/>
                </a:ext>
              </a:extLst>
            </p:cNvPr>
            <p:cNvSpPr/>
            <p:nvPr/>
          </p:nvSpPr>
          <p:spPr>
            <a:xfrm>
              <a:off x="3691412" y="-19250"/>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7581D6E9-6EC3-4CA7-99EF-2768AD066555}"/>
                </a:ext>
              </a:extLst>
            </p:cNvPr>
            <p:cNvSpPr/>
            <p:nvPr/>
          </p:nvSpPr>
          <p:spPr>
            <a:xfrm>
              <a:off x="3730514" y="-5834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DDEEFCE-D67D-4BC9-98C4-2E1D293CA0E5}"/>
                </a:ext>
              </a:extLst>
            </p:cNvPr>
            <p:cNvSpPr/>
            <p:nvPr/>
          </p:nvSpPr>
          <p:spPr>
            <a:xfrm>
              <a:off x="3750040" y="-77871"/>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0D7BC100-F493-428C-8741-2AD2E661FD85}"/>
                </a:ext>
              </a:extLst>
            </p:cNvPr>
            <p:cNvSpPr/>
            <p:nvPr/>
          </p:nvSpPr>
          <p:spPr>
            <a:xfrm>
              <a:off x="3710988" y="-38823"/>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E10C434C-0DD6-4593-B1B2-BC15136552C3}"/>
                </a:ext>
              </a:extLst>
            </p:cNvPr>
            <p:cNvSpPr/>
            <p:nvPr/>
          </p:nvSpPr>
          <p:spPr>
            <a:xfrm>
              <a:off x="3652361" y="1979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54110BB-6CED-426D-90FE-392124410D87}"/>
                </a:ext>
              </a:extLst>
            </p:cNvPr>
            <p:cNvSpPr/>
            <p:nvPr/>
          </p:nvSpPr>
          <p:spPr>
            <a:xfrm>
              <a:off x="3574257" y="97889"/>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7B9B0E8-D3C8-49C3-B950-A9DDDAEE1F9F}"/>
                </a:ext>
              </a:extLst>
            </p:cNvPr>
            <p:cNvSpPr/>
            <p:nvPr/>
          </p:nvSpPr>
          <p:spPr>
            <a:xfrm>
              <a:off x="3613309" y="58843"/>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9169C35-C201-4EDB-8754-CB544A4C5512}"/>
                </a:ext>
              </a:extLst>
            </p:cNvPr>
            <p:cNvSpPr/>
            <p:nvPr/>
          </p:nvSpPr>
          <p:spPr>
            <a:xfrm>
              <a:off x="3593783" y="7836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0CD3F82-3C84-4D46-9C94-07E0274A4F58}"/>
                </a:ext>
              </a:extLst>
            </p:cNvPr>
            <p:cNvSpPr/>
            <p:nvPr/>
          </p:nvSpPr>
          <p:spPr>
            <a:xfrm>
              <a:off x="3769566" y="-97394"/>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EE59184-4868-7348-AB47-E2999FB49B40}"/>
              </a:ext>
            </a:extLst>
          </p:cNvPr>
          <p:cNvSpPr txBox="1"/>
          <p:nvPr/>
        </p:nvSpPr>
        <p:spPr>
          <a:xfrm>
            <a:off x="4164222" y="474040"/>
            <a:ext cx="3863557" cy="461665"/>
          </a:xfrm>
          <a:prstGeom prst="rect">
            <a:avLst/>
          </a:prstGeom>
          <a:noFill/>
        </p:spPr>
        <p:txBody>
          <a:bodyPr wrap="none" rtlCol="0">
            <a:spAutoFit/>
          </a:bodyPr>
          <a:lstStyle>
            <a:defPPr>
              <a:defRPr lang="en-US"/>
            </a:defPPr>
            <a:lvl1pPr algn="ctr">
              <a:defRPr sz="3000" b="1">
                <a:solidFill>
                  <a:schemeClr val="bg1">
                    <a:alpha val="80000"/>
                  </a:schemeClr>
                </a:solidFill>
                <a:latin typeface="Century Gothic" panose="020B0502020202020204" pitchFamily="34" charset="0"/>
              </a:defRPr>
            </a:lvl1pPr>
          </a:lstStyle>
          <a:p>
            <a:pPr lvl="0"/>
            <a:r>
              <a:rPr lang="en-IN" sz="2400" dirty="0"/>
              <a:t>Expectations of students </a:t>
            </a:r>
            <a:endParaRPr kumimoji="0" lang="en-US" sz="2400" b="1" i="0" u="none" strike="noStrike" kern="1200" cap="none" spc="0" normalizeH="0" baseline="0" noProof="0" dirty="0">
              <a:ln>
                <a:noFill/>
              </a:ln>
              <a:solidFill>
                <a:srgbClr val="FFFFFF">
                  <a:alpha val="80000"/>
                </a:srgbClr>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10F17486-5B14-4331-B3CD-4E06F17FDB24}"/>
              </a:ext>
            </a:extLst>
          </p:cNvPr>
          <p:cNvSpPr/>
          <p:nvPr/>
        </p:nvSpPr>
        <p:spPr>
          <a:xfrm>
            <a:off x="1870207" y="2102566"/>
            <a:ext cx="8448600" cy="2862322"/>
          </a:xfrm>
          <a:prstGeom prst="rect">
            <a:avLst/>
          </a:prstGeom>
        </p:spPr>
        <p:txBody>
          <a:bodyPr wrap="square">
            <a:spAutoFit/>
          </a:bodyPr>
          <a:lstStyle/>
          <a:p>
            <a:pPr algn="ctr">
              <a:buNone/>
              <a:defRPr/>
            </a:pPr>
            <a:r>
              <a:rPr lang="en-US" sz="3600" b="1" i="1" dirty="0">
                <a:solidFill>
                  <a:schemeClr val="bg1"/>
                </a:solidFill>
              </a:rPr>
              <a:t>Student achievement at the end of the year is directly related to the degree to which the teacher establishes good control of the classroom procedures in the very first week of the school year.</a:t>
            </a:r>
          </a:p>
        </p:txBody>
      </p:sp>
    </p:spTree>
    <p:extLst>
      <p:ext uri="{BB962C8B-B14F-4D97-AF65-F5344CB8AC3E}">
        <p14:creationId xmlns:p14="http://schemas.microsoft.com/office/powerpoint/2010/main" val="6724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2000"/>
                                        <p:tgtEl>
                                          <p:spTgt spid="83"/>
                                        </p:tgtEl>
                                      </p:cBhvr>
                                    </p:animEffect>
                                    <p:anim calcmode="lin" valueType="num">
                                      <p:cBhvr>
                                        <p:cTn id="8" dur="2000" fill="hold"/>
                                        <p:tgtEl>
                                          <p:spTgt spid="83"/>
                                        </p:tgtEl>
                                        <p:attrNameLst>
                                          <p:attrName>ppt_x</p:attrName>
                                        </p:attrNameLst>
                                      </p:cBhvr>
                                      <p:tavLst>
                                        <p:tav tm="0">
                                          <p:val>
                                            <p:strVal val="#ppt_x"/>
                                          </p:val>
                                        </p:tav>
                                        <p:tav tm="100000">
                                          <p:val>
                                            <p:strVal val="#ppt_x"/>
                                          </p:val>
                                        </p:tav>
                                      </p:tavLst>
                                    </p:anim>
                                    <p:anim calcmode="lin" valueType="num">
                                      <p:cBhvr>
                                        <p:cTn id="9" dur="2000" fill="hold"/>
                                        <p:tgtEl>
                                          <p:spTgt spid="83"/>
                                        </p:tgtEl>
                                        <p:attrNameLst>
                                          <p:attrName>ppt_y</p:attrName>
                                        </p:attrNameLst>
                                      </p:cBhvr>
                                      <p:tavLst>
                                        <p:tav tm="0">
                                          <p:val>
                                            <p:strVal val="#ppt_y+.1"/>
                                          </p:val>
                                        </p:tav>
                                        <p:tav tm="100000">
                                          <p:val>
                                            <p:strVal val="#ppt_y"/>
                                          </p:val>
                                        </p:tav>
                                      </p:tavLst>
                                    </p:anim>
                                  </p:childTnLst>
                                </p:cTn>
                              </p:par>
                              <p:par>
                                <p:cTn id="10" presetID="8" presetClass="emph" presetSubtype="0" repeatCount="indefinite" autoRev="1" fill="hold" nodeType="withEffect">
                                  <p:stCondLst>
                                    <p:cond delay="0"/>
                                  </p:stCondLst>
                                  <p:endCondLst>
                                    <p:cond evt="onNext" delay="0">
                                      <p:tgtEl>
                                        <p:sldTgt/>
                                      </p:tgtEl>
                                    </p:cond>
                                  </p:endCondLst>
                                  <p:childTnLst>
                                    <p:animRot by="-900000">
                                      <p:cBhvr>
                                        <p:cTn id="11" dur="3000" fill="hold"/>
                                        <p:tgtEl>
                                          <p:spTgt spid="83"/>
                                        </p:tgtEl>
                                        <p:attrNameLst>
                                          <p:attrName>r</p:attrName>
                                        </p:attrNameLst>
                                      </p:cBhvr>
                                    </p:animRot>
                                  </p:childTnLst>
                                </p:cTn>
                              </p:par>
                              <p:par>
                                <p:cTn id="12" presetID="8" presetClass="emph" presetSubtype="0" fill="hold" nodeType="withEffect">
                                  <p:stCondLst>
                                    <p:cond delay="0"/>
                                  </p:stCondLst>
                                  <p:childTnLst>
                                    <p:animRot by="-21600000">
                                      <p:cBhvr>
                                        <p:cTn id="13" dur="60000" fill="hold"/>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a:solidFill>
                  <a:schemeClr val="bg1"/>
                </a:solidFill>
                <a:ea typeface="ＭＳ Ｐゴシック" pitchFamily="34" charset="-128"/>
              </a:rPr>
              <a:t>Every students want growth</a:t>
            </a:r>
          </a:p>
        </p:txBody>
      </p:sp>
      <p:cxnSp>
        <p:nvCxnSpPr>
          <p:cNvPr id="6" name="Straight Connector 5"/>
          <p:cNvCxnSpPr/>
          <p:nvPr/>
        </p:nvCxnSpPr>
        <p:spPr>
          <a:xfrm>
            <a:off x="3886200" y="2590801"/>
            <a:ext cx="0" cy="25098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886200" y="5334000"/>
            <a:ext cx="525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189" name="TextBox 8"/>
          <p:cNvSpPr txBox="1">
            <a:spLocks noChangeArrowheads="1"/>
          </p:cNvSpPr>
          <p:nvPr/>
        </p:nvSpPr>
        <p:spPr bwMode="auto">
          <a:xfrm>
            <a:off x="7162800" y="5334002"/>
            <a:ext cx="1981200" cy="769441"/>
          </a:xfrm>
          <a:prstGeom prst="rect">
            <a:avLst/>
          </a:prstGeom>
          <a:noFill/>
          <a:ln w="9525">
            <a:noFill/>
            <a:miter lim="800000"/>
            <a:headEnd/>
            <a:tailEnd/>
          </a:ln>
        </p:spPr>
        <p:txBody>
          <a:bodyPr>
            <a:spAutoFit/>
          </a:bodyPr>
          <a:lstStyle/>
          <a:p>
            <a:pPr algn="ctr"/>
            <a:r>
              <a:rPr lang="en-US" sz="2200" b="1" dirty="0">
                <a:solidFill>
                  <a:schemeClr val="bg1"/>
                </a:solidFill>
              </a:rPr>
              <a:t>End of </a:t>
            </a:r>
          </a:p>
          <a:p>
            <a:pPr algn="ctr"/>
            <a:r>
              <a:rPr lang="en-US" sz="2200" b="1" dirty="0">
                <a:solidFill>
                  <a:schemeClr val="bg1"/>
                </a:solidFill>
              </a:rPr>
              <a:t>School Year</a:t>
            </a:r>
          </a:p>
        </p:txBody>
      </p:sp>
      <p:sp>
        <p:nvSpPr>
          <p:cNvPr id="10" name="Smiley Face 9"/>
          <p:cNvSpPr/>
          <p:nvPr/>
        </p:nvSpPr>
        <p:spPr>
          <a:xfrm>
            <a:off x="8267700" y="2492375"/>
            <a:ext cx="228600" cy="228600"/>
          </a:xfrm>
          <a:prstGeom prst="smileyFace">
            <a:avLst/>
          </a:prstGeom>
          <a:solidFill>
            <a:schemeClr val="accent2">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1" name="Smiley Face 10"/>
          <p:cNvSpPr/>
          <p:nvPr/>
        </p:nvSpPr>
        <p:spPr>
          <a:xfrm>
            <a:off x="7962900" y="2320925"/>
            <a:ext cx="228600" cy="228600"/>
          </a:xfrm>
          <a:prstGeom prst="smileyFace">
            <a:avLst/>
          </a:prstGeom>
          <a:solidFill>
            <a:schemeClr val="tx2">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2" name="Smiley Face 11"/>
          <p:cNvSpPr/>
          <p:nvPr/>
        </p:nvSpPr>
        <p:spPr>
          <a:xfrm>
            <a:off x="8096251" y="2768600"/>
            <a:ext cx="228600" cy="228600"/>
          </a:xfrm>
          <a:prstGeom prst="smileyFace">
            <a:avLst/>
          </a:prstGeom>
          <a:solidFill>
            <a:schemeClr val="accent4">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3" name="Smiley Face 12"/>
          <p:cNvSpPr/>
          <p:nvPr/>
        </p:nvSpPr>
        <p:spPr>
          <a:xfrm>
            <a:off x="8001000" y="2606675"/>
            <a:ext cx="228600" cy="228600"/>
          </a:xfrm>
          <a:prstGeom prst="smileyFace">
            <a:avLst/>
          </a:prstGeom>
          <a:solidFill>
            <a:schemeClr val="accent3">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4" name="Smiley Face 13"/>
          <p:cNvSpPr/>
          <p:nvPr/>
        </p:nvSpPr>
        <p:spPr>
          <a:xfrm>
            <a:off x="8191500" y="2263775"/>
            <a:ext cx="228600" cy="228600"/>
          </a:xfrm>
          <a:prstGeom prst="smileyFace">
            <a:avLst/>
          </a:prstGeom>
          <a:solidFill>
            <a:schemeClr val="bg2">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5" name="Smiley Face 14"/>
          <p:cNvSpPr/>
          <p:nvPr/>
        </p:nvSpPr>
        <p:spPr>
          <a:xfrm>
            <a:off x="7772400" y="2492375"/>
            <a:ext cx="228600" cy="228600"/>
          </a:xfrm>
          <a:prstGeom prst="smileyFace">
            <a:avLst/>
          </a:prstGeom>
          <a:solidFill>
            <a:srgbClr val="92D05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93196" name="TextBox 16"/>
          <p:cNvSpPr txBox="1">
            <a:spLocks noChangeArrowheads="1"/>
          </p:cNvSpPr>
          <p:nvPr/>
        </p:nvSpPr>
        <p:spPr bwMode="auto">
          <a:xfrm>
            <a:off x="2646365" y="3044827"/>
            <a:ext cx="1112837" cy="307777"/>
          </a:xfrm>
          <a:prstGeom prst="rect">
            <a:avLst/>
          </a:prstGeom>
          <a:noFill/>
          <a:ln w="9525">
            <a:noFill/>
            <a:miter lim="800000"/>
            <a:headEnd/>
            <a:tailEnd/>
          </a:ln>
        </p:spPr>
        <p:txBody>
          <a:bodyPr>
            <a:spAutoFit/>
          </a:bodyPr>
          <a:lstStyle/>
          <a:p>
            <a:r>
              <a:rPr lang="en-US" sz="1400" b="1" dirty="0">
                <a:solidFill>
                  <a:schemeClr val="bg1"/>
                </a:solidFill>
              </a:rPr>
              <a:t>Proficient</a:t>
            </a:r>
          </a:p>
        </p:txBody>
      </p:sp>
      <p:cxnSp>
        <p:nvCxnSpPr>
          <p:cNvPr id="19" name="Straight Connector 18"/>
          <p:cNvCxnSpPr/>
          <p:nvPr/>
        </p:nvCxnSpPr>
        <p:spPr>
          <a:xfrm>
            <a:off x="3886200" y="3200400"/>
            <a:ext cx="525780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86200" y="1600200"/>
            <a:ext cx="0" cy="3733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miley Face 15"/>
          <p:cNvSpPr/>
          <p:nvPr/>
        </p:nvSpPr>
        <p:spPr>
          <a:xfrm>
            <a:off x="7839075" y="2997200"/>
            <a:ext cx="228600" cy="228600"/>
          </a:xfrm>
          <a:prstGeom prst="smileyFace">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93200" name="TextBox 27"/>
          <p:cNvSpPr txBox="1">
            <a:spLocks noChangeArrowheads="1"/>
          </p:cNvSpPr>
          <p:nvPr/>
        </p:nvSpPr>
        <p:spPr bwMode="auto">
          <a:xfrm>
            <a:off x="3784600" y="5326065"/>
            <a:ext cx="1981200" cy="769441"/>
          </a:xfrm>
          <a:prstGeom prst="rect">
            <a:avLst/>
          </a:prstGeom>
          <a:noFill/>
          <a:ln w="9525">
            <a:noFill/>
            <a:miter lim="800000"/>
            <a:headEnd/>
            <a:tailEnd/>
          </a:ln>
        </p:spPr>
        <p:txBody>
          <a:bodyPr>
            <a:spAutoFit/>
          </a:bodyPr>
          <a:lstStyle/>
          <a:p>
            <a:pPr algn="ctr"/>
            <a:r>
              <a:rPr lang="en-US" sz="2200" b="1" dirty="0">
                <a:solidFill>
                  <a:schemeClr val="bg1"/>
                </a:solidFill>
              </a:rPr>
              <a:t>Start of </a:t>
            </a:r>
          </a:p>
          <a:p>
            <a:pPr algn="ctr"/>
            <a:r>
              <a:rPr lang="en-US" sz="2200" b="1" dirty="0">
                <a:solidFill>
                  <a:schemeClr val="bg1"/>
                </a:solidFill>
              </a:rPr>
              <a:t>School Year</a:t>
            </a:r>
          </a:p>
        </p:txBody>
      </p:sp>
      <p:sp>
        <p:nvSpPr>
          <p:cNvPr id="93201" name="TextBox 29"/>
          <p:cNvSpPr txBox="1">
            <a:spLocks noChangeArrowheads="1"/>
          </p:cNvSpPr>
          <p:nvPr/>
        </p:nvSpPr>
        <p:spPr bwMode="auto">
          <a:xfrm>
            <a:off x="2332038" y="4492627"/>
            <a:ext cx="1452563" cy="307777"/>
          </a:xfrm>
          <a:prstGeom prst="rect">
            <a:avLst/>
          </a:prstGeom>
          <a:noFill/>
          <a:ln w="9525">
            <a:noFill/>
            <a:miter lim="800000"/>
            <a:headEnd/>
            <a:tailEnd/>
          </a:ln>
        </p:spPr>
        <p:txBody>
          <a:bodyPr>
            <a:spAutoFit/>
          </a:bodyPr>
          <a:lstStyle/>
          <a:p>
            <a:r>
              <a:rPr lang="en-US" sz="1400" b="1" dirty="0">
                <a:solidFill>
                  <a:schemeClr val="bg1"/>
                </a:solidFill>
              </a:rPr>
              <a:t>Not Proficient</a:t>
            </a:r>
          </a:p>
        </p:txBody>
      </p:sp>
      <p:sp>
        <p:nvSpPr>
          <p:cNvPr id="31" name="Smiley Face 30"/>
          <p:cNvSpPr/>
          <p:nvPr/>
        </p:nvSpPr>
        <p:spPr>
          <a:xfrm>
            <a:off x="4314825" y="4071938"/>
            <a:ext cx="228600" cy="228600"/>
          </a:xfrm>
          <a:prstGeom prst="smileyFace">
            <a:avLst/>
          </a:prstGeom>
          <a:solidFill>
            <a:schemeClr val="accent2">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2" name="Smiley Face 31"/>
          <p:cNvSpPr/>
          <p:nvPr/>
        </p:nvSpPr>
        <p:spPr>
          <a:xfrm>
            <a:off x="4562475" y="3843338"/>
            <a:ext cx="228600" cy="228600"/>
          </a:xfrm>
          <a:prstGeom prst="smileyFace">
            <a:avLst/>
          </a:prstGeom>
          <a:solidFill>
            <a:schemeClr val="tx2">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3" name="Smiley Face 32"/>
          <p:cNvSpPr/>
          <p:nvPr/>
        </p:nvSpPr>
        <p:spPr>
          <a:xfrm>
            <a:off x="4448175" y="4470400"/>
            <a:ext cx="228600" cy="228600"/>
          </a:xfrm>
          <a:prstGeom prst="smileyFace">
            <a:avLst/>
          </a:prstGeom>
          <a:solidFill>
            <a:schemeClr val="accent4">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4" name="Smiley Face 33"/>
          <p:cNvSpPr/>
          <p:nvPr/>
        </p:nvSpPr>
        <p:spPr>
          <a:xfrm>
            <a:off x="4648200" y="4619625"/>
            <a:ext cx="228600" cy="228600"/>
          </a:xfrm>
          <a:prstGeom prst="smileyFace">
            <a:avLst/>
          </a:prstGeom>
          <a:solidFill>
            <a:schemeClr val="accent3">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5" name="Smiley Face 34"/>
          <p:cNvSpPr/>
          <p:nvPr/>
        </p:nvSpPr>
        <p:spPr>
          <a:xfrm>
            <a:off x="4229100" y="4356100"/>
            <a:ext cx="228600" cy="228600"/>
          </a:xfrm>
          <a:prstGeom prst="smileyFace">
            <a:avLst/>
          </a:prstGeom>
          <a:solidFill>
            <a:schemeClr val="bg2">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6" name="Smiley Face 35"/>
          <p:cNvSpPr/>
          <p:nvPr/>
        </p:nvSpPr>
        <p:spPr>
          <a:xfrm>
            <a:off x="4600575" y="4192588"/>
            <a:ext cx="228600" cy="228600"/>
          </a:xfrm>
          <a:prstGeom prst="smileyFace">
            <a:avLst/>
          </a:prstGeom>
          <a:solidFill>
            <a:srgbClr val="92D05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7" name="Smiley Face 36"/>
          <p:cNvSpPr/>
          <p:nvPr/>
        </p:nvSpPr>
        <p:spPr>
          <a:xfrm>
            <a:off x="4286251" y="4767263"/>
            <a:ext cx="228600" cy="228600"/>
          </a:xfrm>
          <a:prstGeom prst="smileyFace">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38" name="Right Arrow 37"/>
          <p:cNvSpPr/>
          <p:nvPr/>
        </p:nvSpPr>
        <p:spPr>
          <a:xfrm rot="19779738">
            <a:off x="4873627" y="3427413"/>
            <a:ext cx="2955925" cy="576262"/>
          </a:xfrm>
          <a:prstGeom prst="rightArrow">
            <a:avLst>
              <a:gd name="adj1" fmla="val 59847"/>
              <a:gd name="adj2" fmla="val 85188"/>
            </a:avLst>
          </a:prstGeom>
          <a:solidFill>
            <a:srgbClr val="FFFF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b="1" dirty="0">
                <a:solidFill>
                  <a:schemeClr val="tx1"/>
                </a:solidFill>
              </a:rPr>
              <a:t>Change over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plus(in)">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22"/>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0" y="304800"/>
            <a:ext cx="12192000" cy="1290658"/>
          </a:xfrm>
        </p:spPr>
        <p:txBody>
          <a:bodyPr>
            <a:normAutofit/>
          </a:bodyPr>
          <a:lstStyle/>
          <a:p>
            <a:pPr algn="l" eaLnBrk="1" hangingPunct="1"/>
            <a:r>
              <a:rPr lang="en-US" altLang="en-US" sz="3200" dirty="0"/>
              <a:t>        </a:t>
            </a:r>
            <a:r>
              <a:rPr lang="en-US" altLang="en-US" dirty="0">
                <a:solidFill>
                  <a:srgbClr val="FFFF00"/>
                </a:solidFill>
              </a:rPr>
              <a:t>Every students have following questions</a:t>
            </a:r>
            <a:endParaRPr lang="en-US" altLang="en-US" sz="3200" dirty="0">
              <a:solidFill>
                <a:srgbClr val="FFFF00"/>
              </a:solidFill>
            </a:endParaRPr>
          </a:p>
        </p:txBody>
      </p:sp>
      <p:sp>
        <p:nvSpPr>
          <p:cNvPr id="13315" name="Content Placeholder 2"/>
          <p:cNvSpPr>
            <a:spLocks noGrp="1"/>
          </p:cNvSpPr>
          <p:nvPr>
            <p:ph idx="1"/>
          </p:nvPr>
        </p:nvSpPr>
        <p:spPr>
          <a:xfrm>
            <a:off x="407368" y="1628800"/>
            <a:ext cx="11784632" cy="4889235"/>
          </a:xfrm>
        </p:spPr>
        <p:txBody>
          <a:bodyPr>
            <a:normAutofit fontScale="77500" lnSpcReduction="20000"/>
          </a:bodyPr>
          <a:lstStyle/>
          <a:p>
            <a:pPr marL="514350" indent="-514350">
              <a:buFont typeface="Calibri" pitchFamily="34" charset="0"/>
              <a:buAutoNum type="arabicPeriod"/>
            </a:pPr>
            <a:r>
              <a:rPr lang="en-US" altLang="en-US" sz="5100" dirty="0">
                <a:solidFill>
                  <a:schemeClr val="bg1"/>
                </a:solidFill>
              </a:rPr>
              <a:t>Am I in the right track?</a:t>
            </a:r>
          </a:p>
          <a:p>
            <a:pPr marL="514350" indent="-514350">
              <a:buFont typeface="Calibri" pitchFamily="34" charset="0"/>
              <a:buAutoNum type="arabicPeriod"/>
            </a:pPr>
            <a:r>
              <a:rPr lang="en-US" altLang="en-US" sz="5100" dirty="0">
                <a:solidFill>
                  <a:schemeClr val="bg1"/>
                </a:solidFill>
              </a:rPr>
              <a:t>Am I recognized?</a:t>
            </a:r>
          </a:p>
          <a:p>
            <a:pPr marL="514350" indent="-514350">
              <a:buFont typeface="Calibri" pitchFamily="34" charset="0"/>
              <a:buAutoNum type="arabicPeriod"/>
            </a:pPr>
            <a:r>
              <a:rPr lang="en-US" altLang="en-US" sz="5100" dirty="0">
                <a:solidFill>
                  <a:schemeClr val="bg1"/>
                </a:solidFill>
              </a:rPr>
              <a:t>Why teacher are not caring me?</a:t>
            </a:r>
          </a:p>
          <a:p>
            <a:pPr marL="514350" indent="-514350">
              <a:buFont typeface="Calibri" pitchFamily="34" charset="0"/>
              <a:buAutoNum type="arabicPeriod"/>
            </a:pPr>
            <a:r>
              <a:rPr lang="en-US" altLang="en-US" sz="5100" dirty="0">
                <a:solidFill>
                  <a:schemeClr val="bg1"/>
                </a:solidFill>
              </a:rPr>
              <a:t>How will I be graded?</a:t>
            </a:r>
          </a:p>
          <a:p>
            <a:pPr marL="514350" indent="-514350">
              <a:buFont typeface="Calibri" pitchFamily="34" charset="0"/>
              <a:buAutoNum type="arabicPeriod"/>
            </a:pPr>
            <a:r>
              <a:rPr lang="en-US" altLang="en-US" sz="5100" dirty="0">
                <a:solidFill>
                  <a:schemeClr val="bg1"/>
                </a:solidFill>
              </a:rPr>
              <a:t>Why teacher is giving importance to only those students?</a:t>
            </a:r>
          </a:p>
          <a:p>
            <a:pPr marL="514350" indent="-514350">
              <a:buFont typeface="Calibri" pitchFamily="34" charset="0"/>
              <a:buAutoNum type="arabicPeriod"/>
            </a:pPr>
            <a:r>
              <a:rPr lang="en-US" altLang="en-US" sz="5100" dirty="0">
                <a:solidFill>
                  <a:schemeClr val="bg1"/>
                </a:solidFill>
              </a:rPr>
              <a:t>Why teacher is not treating me as a human being?</a:t>
            </a:r>
          </a:p>
          <a:p>
            <a:pPr marL="514350" indent="-514350">
              <a:buFont typeface="Calibri" pitchFamily="34" charset="0"/>
              <a:buAutoNum type="arabicPeriod"/>
            </a:pPr>
            <a:r>
              <a:rPr lang="en-US" altLang="en-US" sz="5100" dirty="0">
                <a:solidFill>
                  <a:schemeClr val="bg1"/>
                </a:solidFill>
              </a:rPr>
              <a:t>Can I do this?</a:t>
            </a:r>
          </a:p>
          <a:p>
            <a:pPr marL="514350" indent="-514350">
              <a:buFont typeface="Calibri" pitchFamily="34" charset="0"/>
              <a:buAutoNum type="arabicPeriod"/>
            </a:pPr>
            <a:endParaRPr lang="en-US" altLang="en-US" sz="2800" dirty="0"/>
          </a:p>
          <a:p>
            <a:pPr marL="514350" indent="-514350">
              <a:buFont typeface="Calibri" pitchFamily="34" charset="0"/>
              <a:buAutoNum type="arabicPeriod"/>
            </a:pPr>
            <a:endParaRPr lang="en-US" altLang="en-US" sz="2800" dirty="0"/>
          </a:p>
          <a:p>
            <a:pPr marL="514350" indent="-514350">
              <a:buFont typeface="Calibri" pitchFamily="34" charset="0"/>
              <a:buAutoNum type="arabicPeriod"/>
            </a:pPr>
            <a:endParaRPr lang="en-US" altLang="en-US" sz="2800" dirty="0"/>
          </a:p>
          <a:p>
            <a:pPr marL="514350" indent="-514350">
              <a:buFont typeface="Arial" charset="0"/>
              <a:buAutoNum type="arabicPeriod"/>
            </a:pPr>
            <a:endParaRPr lang="en-US" altLang="en-US" dirty="0"/>
          </a:p>
        </p:txBody>
      </p:sp>
      <p:sp>
        <p:nvSpPr>
          <p:cNvPr id="5" name="Content Placeholder 2"/>
          <p:cNvSpPr txBox="1">
            <a:spLocks/>
          </p:cNvSpPr>
          <p:nvPr/>
        </p:nvSpPr>
        <p:spPr>
          <a:xfrm>
            <a:off x="1881158" y="3214687"/>
            <a:ext cx="8229600" cy="3411543"/>
          </a:xfrm>
          <a:prstGeom prst="rect">
            <a:avLst/>
          </a:prstGeom>
        </p:spPr>
        <p:txBody>
          <a:bodyPr vert="horz" lIns="91440" tIns="45720" rIns="91440" bIns="45720" rtlCol="0">
            <a:normAutofit/>
          </a:bodyPr>
          <a:lstStyle/>
          <a:p>
            <a:pPr marL="342900" indent="-342900">
              <a:spcBef>
                <a:spcPct val="20000"/>
              </a:spcBef>
              <a:defRPr/>
            </a:pPr>
            <a:endParaRPr lang="en-US" sz="3200" dirty="0"/>
          </a:p>
          <a:p>
            <a:pPr marL="342900" indent="-342900">
              <a:spcBef>
                <a:spcPct val="20000"/>
              </a:spcBef>
              <a:defRPr/>
            </a:pPr>
            <a:endParaRPr lang="en-US" sz="3200" dirty="0"/>
          </a:p>
          <a:p>
            <a:pPr marL="342900" indent="-342900">
              <a:spcBef>
                <a:spcPct val="20000"/>
              </a:spcBef>
              <a:defRPr/>
            </a:pPr>
            <a:endParaRPr lang="en-US" sz="3200" dirty="0"/>
          </a:p>
          <a:p>
            <a:pPr marL="342900" indent="-342900">
              <a:spcBef>
                <a:spcPct val="20000"/>
              </a:spcBef>
              <a:defRPr/>
            </a:pPr>
            <a:endParaRPr lang="en-US" dirty="0"/>
          </a:p>
        </p:txBody>
      </p:sp>
      <p:grpSp>
        <p:nvGrpSpPr>
          <p:cNvPr id="7" name="Group 6">
            <a:extLst>
              <a:ext uri="{FF2B5EF4-FFF2-40B4-BE49-F238E27FC236}">
                <a16:creationId xmlns:a16="http://schemas.microsoft.com/office/drawing/2014/main" id="{094AFEA7-189D-40CB-BEB7-C3D5236CFEB8}"/>
              </a:ext>
            </a:extLst>
          </p:cNvPr>
          <p:cNvGrpSpPr/>
          <p:nvPr/>
        </p:nvGrpSpPr>
        <p:grpSpPr>
          <a:xfrm rot="5400000">
            <a:off x="9139761" y="2095593"/>
            <a:ext cx="5607370" cy="5607370"/>
            <a:chOff x="3674706" y="5898720"/>
            <a:chExt cx="860749" cy="860749"/>
          </a:xfrm>
        </p:grpSpPr>
        <p:sp>
          <p:nvSpPr>
            <p:cNvPr id="8" name="Freeform: Shape 7">
              <a:extLst>
                <a:ext uri="{FF2B5EF4-FFF2-40B4-BE49-F238E27FC236}">
                  <a16:creationId xmlns:a16="http://schemas.microsoft.com/office/drawing/2014/main" id="{524DF860-5510-472A-B804-0477DD49A6FA}"/>
                </a:ext>
              </a:extLst>
            </p:cNvPr>
            <p:cNvSpPr/>
            <p:nvPr/>
          </p:nvSpPr>
          <p:spPr>
            <a:xfrm>
              <a:off x="3674706" y="5898720"/>
              <a:ext cx="860749" cy="860749"/>
            </a:xfrm>
            <a:custGeom>
              <a:avLst/>
              <a:gdLst>
                <a:gd name="connsiteX0" fmla="*/ 864248 w 860749"/>
                <a:gd name="connsiteY0" fmla="*/ 432404 h 860748"/>
                <a:gd name="connsiteX1" fmla="*/ 432124 w 860749"/>
                <a:gd name="connsiteY1" fmla="*/ 864808 h 860748"/>
                <a:gd name="connsiteX2" fmla="*/ 0 w 860749"/>
                <a:gd name="connsiteY2" fmla="*/ 432404 h 860748"/>
                <a:gd name="connsiteX3" fmla="*/ 432124 w 860749"/>
                <a:gd name="connsiteY3" fmla="*/ 0 h 860748"/>
                <a:gd name="connsiteX4" fmla="*/ 864248 w 860749"/>
                <a:gd name="connsiteY4" fmla="*/ 432404 h 86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49" h="860748">
                  <a:moveTo>
                    <a:pt x="864248" y="432404"/>
                  </a:moveTo>
                  <a:cubicBezTo>
                    <a:pt x="864248" y="671214"/>
                    <a:pt x="670780" y="864808"/>
                    <a:pt x="432124" y="864808"/>
                  </a:cubicBezTo>
                  <a:cubicBezTo>
                    <a:pt x="193469" y="864808"/>
                    <a:pt x="0" y="671214"/>
                    <a:pt x="0" y="432404"/>
                  </a:cubicBezTo>
                  <a:cubicBezTo>
                    <a:pt x="0" y="193594"/>
                    <a:pt x="193469" y="0"/>
                    <a:pt x="432124" y="0"/>
                  </a:cubicBezTo>
                  <a:cubicBezTo>
                    <a:pt x="670780" y="0"/>
                    <a:pt x="864248" y="193594"/>
                    <a:pt x="864248" y="43240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22134B20-A637-4B97-B385-BE3FBF6A9CAA}"/>
                </a:ext>
              </a:extLst>
            </p:cNvPr>
            <p:cNvSpPr/>
            <p:nvPr/>
          </p:nvSpPr>
          <p:spPr>
            <a:xfrm>
              <a:off x="3685054" y="5903989"/>
              <a:ext cx="839755" cy="839755"/>
            </a:xfrm>
            <a:custGeom>
              <a:avLst/>
              <a:gdLst>
                <a:gd name="connsiteX0" fmla="*/ 844103 w 839755"/>
                <a:gd name="connsiteY0" fmla="*/ 417827 h 839755"/>
                <a:gd name="connsiteX1" fmla="*/ 841094 w 839755"/>
                <a:gd name="connsiteY1" fmla="*/ 481508 h 839755"/>
                <a:gd name="connsiteX2" fmla="*/ 793228 w 839755"/>
                <a:gd name="connsiteY2" fmla="*/ 626506 h 839755"/>
                <a:gd name="connsiteX3" fmla="*/ 736334 w 839755"/>
                <a:gd name="connsiteY3" fmla="*/ 706563 h 839755"/>
                <a:gd name="connsiteX4" fmla="*/ 664045 w 839755"/>
                <a:gd name="connsiteY4" fmla="*/ 773183 h 839755"/>
                <a:gd name="connsiteX5" fmla="*/ 558726 w 839755"/>
                <a:gd name="connsiteY5" fmla="*/ 825598 h 839755"/>
                <a:gd name="connsiteX6" fmla="*/ 478529 w 839755"/>
                <a:gd name="connsiteY6" fmla="*/ 841903 h 839755"/>
                <a:gd name="connsiteX7" fmla="*/ 425205 w 839755"/>
                <a:gd name="connsiteY7" fmla="*/ 843723 h 839755"/>
                <a:gd name="connsiteX8" fmla="*/ 353056 w 839755"/>
                <a:gd name="connsiteY8" fmla="*/ 836865 h 839755"/>
                <a:gd name="connsiteX9" fmla="*/ 312888 w 839755"/>
                <a:gd name="connsiteY9" fmla="*/ 828327 h 839755"/>
                <a:gd name="connsiteX10" fmla="*/ 144447 w 839755"/>
                <a:gd name="connsiteY10" fmla="*/ 738823 h 839755"/>
                <a:gd name="connsiteX11" fmla="*/ 102669 w 839755"/>
                <a:gd name="connsiteY11" fmla="*/ 695086 h 839755"/>
                <a:gd name="connsiteX12" fmla="*/ 60121 w 839755"/>
                <a:gd name="connsiteY12" fmla="*/ 636863 h 839755"/>
                <a:gd name="connsiteX13" fmla="*/ 27581 w 839755"/>
                <a:gd name="connsiteY13" fmla="*/ 572972 h 839755"/>
                <a:gd name="connsiteX14" fmla="*/ 9316 w 839755"/>
                <a:gd name="connsiteY14" fmla="*/ 515309 h 839755"/>
                <a:gd name="connsiteX15" fmla="*/ 79 w 839755"/>
                <a:gd name="connsiteY15" fmla="*/ 423495 h 839755"/>
                <a:gd name="connsiteX16" fmla="*/ 7357 w 839755"/>
                <a:gd name="connsiteY16" fmla="*/ 350507 h 839755"/>
                <a:gd name="connsiteX17" fmla="*/ 80695 w 839755"/>
                <a:gd name="connsiteY17" fmla="*/ 171499 h 839755"/>
                <a:gd name="connsiteX18" fmla="*/ 175728 w 839755"/>
                <a:gd name="connsiteY18" fmla="*/ 78286 h 839755"/>
                <a:gd name="connsiteX19" fmla="*/ 295603 w 839755"/>
                <a:gd name="connsiteY19" fmla="*/ 20133 h 839755"/>
                <a:gd name="connsiteX20" fmla="*/ 423805 w 839755"/>
                <a:gd name="connsiteY20" fmla="*/ 49 h 839755"/>
                <a:gd name="connsiteX21" fmla="*/ 626676 w 839755"/>
                <a:gd name="connsiteY21" fmla="*/ 49874 h 839755"/>
                <a:gd name="connsiteX22" fmla="*/ 777552 w 839755"/>
                <a:gd name="connsiteY22" fmla="*/ 189763 h 839755"/>
                <a:gd name="connsiteX23" fmla="*/ 844103 w 839755"/>
                <a:gd name="connsiteY23" fmla="*/ 417827 h 8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9755" h="839755">
                  <a:moveTo>
                    <a:pt x="844103" y="417827"/>
                  </a:moveTo>
                  <a:cubicBezTo>
                    <a:pt x="844453" y="439521"/>
                    <a:pt x="843613" y="460655"/>
                    <a:pt x="841094" y="481508"/>
                  </a:cubicBezTo>
                  <a:cubicBezTo>
                    <a:pt x="834795" y="533014"/>
                    <a:pt x="818280" y="582489"/>
                    <a:pt x="793228" y="626506"/>
                  </a:cubicBezTo>
                  <a:cubicBezTo>
                    <a:pt x="776782" y="655408"/>
                    <a:pt x="757398" y="681930"/>
                    <a:pt x="736334" y="706563"/>
                  </a:cubicBezTo>
                  <a:cubicBezTo>
                    <a:pt x="715060" y="731546"/>
                    <a:pt x="691197" y="753799"/>
                    <a:pt x="664045" y="773183"/>
                  </a:cubicBezTo>
                  <a:cubicBezTo>
                    <a:pt x="632275" y="795717"/>
                    <a:pt x="596795" y="813702"/>
                    <a:pt x="558726" y="825598"/>
                  </a:cubicBezTo>
                  <a:cubicBezTo>
                    <a:pt x="532834" y="833716"/>
                    <a:pt x="505961" y="839174"/>
                    <a:pt x="478529" y="841903"/>
                  </a:cubicBezTo>
                  <a:cubicBezTo>
                    <a:pt x="461034" y="843583"/>
                    <a:pt x="443330" y="844143"/>
                    <a:pt x="425205" y="843723"/>
                  </a:cubicBezTo>
                  <a:cubicBezTo>
                    <a:pt x="400712" y="843233"/>
                    <a:pt x="376639" y="840854"/>
                    <a:pt x="353056" y="836865"/>
                  </a:cubicBezTo>
                  <a:cubicBezTo>
                    <a:pt x="339410" y="834555"/>
                    <a:pt x="326044" y="831686"/>
                    <a:pt x="312888" y="828327"/>
                  </a:cubicBezTo>
                  <a:cubicBezTo>
                    <a:pt x="249766" y="811812"/>
                    <a:pt x="191613" y="782001"/>
                    <a:pt x="144447" y="738823"/>
                  </a:cubicBezTo>
                  <a:cubicBezTo>
                    <a:pt x="129611" y="725177"/>
                    <a:pt x="115685" y="710552"/>
                    <a:pt x="102669" y="695086"/>
                  </a:cubicBezTo>
                  <a:cubicBezTo>
                    <a:pt x="87133" y="676682"/>
                    <a:pt x="72788" y="657227"/>
                    <a:pt x="60121" y="636863"/>
                  </a:cubicBezTo>
                  <a:cubicBezTo>
                    <a:pt x="47525" y="616569"/>
                    <a:pt x="36748" y="595295"/>
                    <a:pt x="27581" y="572972"/>
                  </a:cubicBezTo>
                  <a:cubicBezTo>
                    <a:pt x="20023" y="554427"/>
                    <a:pt x="13865" y="535183"/>
                    <a:pt x="9316" y="515309"/>
                  </a:cubicBezTo>
                  <a:cubicBezTo>
                    <a:pt x="2598" y="485847"/>
                    <a:pt x="-551" y="455056"/>
                    <a:pt x="79" y="423495"/>
                  </a:cubicBezTo>
                  <a:cubicBezTo>
                    <a:pt x="499" y="398653"/>
                    <a:pt x="3088" y="374300"/>
                    <a:pt x="7357" y="350507"/>
                  </a:cubicBezTo>
                  <a:cubicBezTo>
                    <a:pt x="19113" y="284516"/>
                    <a:pt x="43046" y="223843"/>
                    <a:pt x="80695" y="171499"/>
                  </a:cubicBezTo>
                  <a:cubicBezTo>
                    <a:pt x="106798" y="135319"/>
                    <a:pt x="139198" y="103829"/>
                    <a:pt x="175728" y="78286"/>
                  </a:cubicBezTo>
                  <a:cubicBezTo>
                    <a:pt x="211977" y="52953"/>
                    <a:pt x="252355" y="33359"/>
                    <a:pt x="295603" y="20133"/>
                  </a:cubicBezTo>
                  <a:cubicBezTo>
                    <a:pt x="336191" y="7747"/>
                    <a:pt x="379368" y="679"/>
                    <a:pt x="423805" y="49"/>
                  </a:cubicBezTo>
                  <a:cubicBezTo>
                    <a:pt x="497144" y="-1071"/>
                    <a:pt x="566144" y="17124"/>
                    <a:pt x="626676" y="49874"/>
                  </a:cubicBezTo>
                  <a:cubicBezTo>
                    <a:pt x="687908" y="83044"/>
                    <a:pt x="739973" y="131261"/>
                    <a:pt x="777552" y="189763"/>
                  </a:cubicBezTo>
                  <a:cubicBezTo>
                    <a:pt x="819890" y="255544"/>
                    <a:pt x="842773" y="333992"/>
                    <a:pt x="844103" y="417827"/>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533BD66-4AFF-4435-B6EA-0EDB60018DD7}"/>
                </a:ext>
              </a:extLst>
            </p:cNvPr>
            <p:cNvSpPr/>
            <p:nvPr/>
          </p:nvSpPr>
          <p:spPr>
            <a:xfrm>
              <a:off x="3695425" y="5909019"/>
              <a:ext cx="818761" cy="818761"/>
            </a:xfrm>
            <a:custGeom>
              <a:avLst/>
              <a:gdLst>
                <a:gd name="connsiteX0" fmla="*/ 823795 w 818761"/>
                <a:gd name="connsiteY0" fmla="*/ 403490 h 818761"/>
                <a:gd name="connsiteX1" fmla="*/ 822675 w 818761"/>
                <a:gd name="connsiteY1" fmla="*/ 465911 h 818761"/>
                <a:gd name="connsiteX2" fmla="*/ 777188 w 818761"/>
                <a:gd name="connsiteY2" fmla="*/ 609439 h 818761"/>
                <a:gd name="connsiteX3" fmla="*/ 721764 w 818761"/>
                <a:gd name="connsiteY3" fmla="*/ 689006 h 818761"/>
                <a:gd name="connsiteX4" fmla="*/ 653534 w 818761"/>
                <a:gd name="connsiteY4" fmla="*/ 756117 h 818761"/>
                <a:gd name="connsiteX5" fmla="*/ 549685 w 818761"/>
                <a:gd name="connsiteY5" fmla="*/ 808322 h 818761"/>
                <a:gd name="connsiteX6" fmla="*/ 470468 w 818761"/>
                <a:gd name="connsiteY6" fmla="*/ 822527 h 818761"/>
                <a:gd name="connsiteX7" fmla="*/ 418263 w 818761"/>
                <a:gd name="connsiteY7" fmla="*/ 822807 h 818761"/>
                <a:gd name="connsiteX8" fmla="*/ 347723 w 818761"/>
                <a:gd name="connsiteY8" fmla="*/ 815389 h 818761"/>
                <a:gd name="connsiteX9" fmla="*/ 308255 w 818761"/>
                <a:gd name="connsiteY9" fmla="*/ 807342 h 818761"/>
                <a:gd name="connsiteX10" fmla="*/ 143033 w 818761"/>
                <a:gd name="connsiteY10" fmla="*/ 721477 h 818761"/>
                <a:gd name="connsiteX11" fmla="*/ 102655 w 818761"/>
                <a:gd name="connsiteY11" fmla="*/ 678230 h 818761"/>
                <a:gd name="connsiteX12" fmla="*/ 60387 w 818761"/>
                <a:gd name="connsiteY12" fmla="*/ 621756 h 818761"/>
                <a:gd name="connsiteX13" fmla="*/ 27357 w 818761"/>
                <a:gd name="connsiteY13" fmla="*/ 560594 h 818761"/>
                <a:gd name="connsiteX14" fmla="*/ 8532 w 818761"/>
                <a:gd name="connsiteY14" fmla="*/ 504750 h 818761"/>
                <a:gd name="connsiteX15" fmla="*/ 275 w 818761"/>
                <a:gd name="connsiteY15" fmla="*/ 414826 h 818761"/>
                <a:gd name="connsiteX16" fmla="*/ 8392 w 818761"/>
                <a:gd name="connsiteY16" fmla="*/ 343377 h 818761"/>
                <a:gd name="connsiteX17" fmla="*/ 77602 w 818761"/>
                <a:gd name="connsiteY17" fmla="*/ 166959 h 818761"/>
                <a:gd name="connsiteX18" fmla="*/ 171375 w 818761"/>
                <a:gd name="connsiteY18" fmla="*/ 75775 h 818761"/>
                <a:gd name="connsiteX19" fmla="*/ 289710 w 818761"/>
                <a:gd name="connsiteY19" fmla="*/ 20351 h 818761"/>
                <a:gd name="connsiteX20" fmla="*/ 415674 w 818761"/>
                <a:gd name="connsiteY20" fmla="*/ 197 h 818761"/>
                <a:gd name="connsiteX21" fmla="*/ 612806 w 818761"/>
                <a:gd name="connsiteY21" fmla="*/ 46104 h 818761"/>
                <a:gd name="connsiteX22" fmla="*/ 759833 w 818761"/>
                <a:gd name="connsiteY22" fmla="*/ 181444 h 818761"/>
                <a:gd name="connsiteX23" fmla="*/ 823795 w 818761"/>
                <a:gd name="connsiteY23" fmla="*/ 403490 h 81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761" h="818761">
                  <a:moveTo>
                    <a:pt x="823795" y="403490"/>
                  </a:moveTo>
                  <a:cubicBezTo>
                    <a:pt x="824494" y="424833"/>
                    <a:pt x="824564" y="445477"/>
                    <a:pt x="822675" y="465911"/>
                  </a:cubicBezTo>
                  <a:cubicBezTo>
                    <a:pt x="817986" y="516437"/>
                    <a:pt x="802311" y="565912"/>
                    <a:pt x="777188" y="609439"/>
                  </a:cubicBezTo>
                  <a:cubicBezTo>
                    <a:pt x="760603" y="638131"/>
                    <a:pt x="741499" y="664094"/>
                    <a:pt x="721764" y="689006"/>
                  </a:cubicBezTo>
                  <a:cubicBezTo>
                    <a:pt x="701960" y="714059"/>
                    <a:pt x="679917" y="736453"/>
                    <a:pt x="653534" y="756117"/>
                  </a:cubicBezTo>
                  <a:cubicBezTo>
                    <a:pt x="622673" y="779070"/>
                    <a:pt x="587614" y="797055"/>
                    <a:pt x="549685" y="808322"/>
                  </a:cubicBezTo>
                  <a:cubicBezTo>
                    <a:pt x="523932" y="816019"/>
                    <a:pt x="497410" y="820638"/>
                    <a:pt x="470468" y="822527"/>
                  </a:cubicBezTo>
                  <a:cubicBezTo>
                    <a:pt x="453323" y="823717"/>
                    <a:pt x="435968" y="823577"/>
                    <a:pt x="418263" y="822807"/>
                  </a:cubicBezTo>
                  <a:cubicBezTo>
                    <a:pt x="394470" y="821758"/>
                    <a:pt x="370817" y="819239"/>
                    <a:pt x="347723" y="815389"/>
                  </a:cubicBezTo>
                  <a:cubicBezTo>
                    <a:pt x="334357" y="813150"/>
                    <a:pt x="321201" y="810561"/>
                    <a:pt x="308255" y="807342"/>
                  </a:cubicBezTo>
                  <a:cubicBezTo>
                    <a:pt x="246533" y="791946"/>
                    <a:pt x="188590" y="764724"/>
                    <a:pt x="143033" y="721477"/>
                  </a:cubicBezTo>
                  <a:cubicBezTo>
                    <a:pt x="128757" y="707901"/>
                    <a:pt x="115461" y="693415"/>
                    <a:pt x="102655" y="678230"/>
                  </a:cubicBezTo>
                  <a:cubicBezTo>
                    <a:pt x="87469" y="660105"/>
                    <a:pt x="73124" y="641350"/>
                    <a:pt x="60387" y="621756"/>
                  </a:cubicBezTo>
                  <a:cubicBezTo>
                    <a:pt x="47721" y="602302"/>
                    <a:pt x="36804" y="581938"/>
                    <a:pt x="27357" y="560594"/>
                  </a:cubicBezTo>
                  <a:cubicBezTo>
                    <a:pt x="19449" y="542679"/>
                    <a:pt x="13081" y="524065"/>
                    <a:pt x="8532" y="504750"/>
                  </a:cubicBezTo>
                  <a:cubicBezTo>
                    <a:pt x="1744" y="475988"/>
                    <a:pt x="-915" y="445758"/>
                    <a:pt x="275" y="414826"/>
                  </a:cubicBezTo>
                  <a:cubicBezTo>
                    <a:pt x="1184" y="390544"/>
                    <a:pt x="4124" y="366750"/>
                    <a:pt x="8392" y="343377"/>
                  </a:cubicBezTo>
                  <a:cubicBezTo>
                    <a:pt x="20219" y="278506"/>
                    <a:pt x="41003" y="218883"/>
                    <a:pt x="77602" y="166959"/>
                  </a:cubicBezTo>
                  <a:cubicBezTo>
                    <a:pt x="102935" y="131129"/>
                    <a:pt x="135195" y="100338"/>
                    <a:pt x="171375" y="75775"/>
                  </a:cubicBezTo>
                  <a:cubicBezTo>
                    <a:pt x="207274" y="51422"/>
                    <a:pt x="247093" y="32948"/>
                    <a:pt x="289710" y="20351"/>
                  </a:cubicBezTo>
                  <a:cubicBezTo>
                    <a:pt x="329669" y="8525"/>
                    <a:pt x="372286" y="1597"/>
                    <a:pt x="415674" y="197"/>
                  </a:cubicBezTo>
                  <a:cubicBezTo>
                    <a:pt x="486633" y="-2042"/>
                    <a:pt x="553603" y="14893"/>
                    <a:pt x="612806" y="46104"/>
                  </a:cubicBezTo>
                  <a:cubicBezTo>
                    <a:pt x="672569" y="77735"/>
                    <a:pt x="723584" y="124481"/>
                    <a:pt x="759833" y="181444"/>
                  </a:cubicBezTo>
                  <a:cubicBezTo>
                    <a:pt x="800771" y="245686"/>
                    <a:pt x="821205" y="322103"/>
                    <a:pt x="823795" y="403490"/>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3EB323E-3458-4232-8FEE-BE977A91E8C0}"/>
                </a:ext>
              </a:extLst>
            </p:cNvPr>
            <p:cNvSpPr/>
            <p:nvPr/>
          </p:nvSpPr>
          <p:spPr>
            <a:xfrm>
              <a:off x="3705628" y="5913962"/>
              <a:ext cx="804765" cy="797767"/>
            </a:xfrm>
            <a:custGeom>
              <a:avLst/>
              <a:gdLst>
                <a:gd name="connsiteX0" fmla="*/ 803725 w 804765"/>
                <a:gd name="connsiteY0" fmla="*/ 389239 h 797767"/>
                <a:gd name="connsiteX1" fmla="*/ 804495 w 804765"/>
                <a:gd name="connsiteY1" fmla="*/ 450332 h 797767"/>
                <a:gd name="connsiteX2" fmla="*/ 761387 w 804765"/>
                <a:gd name="connsiteY2" fmla="*/ 592390 h 797767"/>
                <a:gd name="connsiteX3" fmla="*/ 707363 w 804765"/>
                <a:gd name="connsiteY3" fmla="*/ 671467 h 797767"/>
                <a:gd name="connsiteX4" fmla="*/ 643192 w 804765"/>
                <a:gd name="connsiteY4" fmla="*/ 739068 h 797767"/>
                <a:gd name="connsiteX5" fmla="*/ 540812 w 804765"/>
                <a:gd name="connsiteY5" fmla="*/ 790992 h 797767"/>
                <a:gd name="connsiteX6" fmla="*/ 462574 w 804765"/>
                <a:gd name="connsiteY6" fmla="*/ 803169 h 797767"/>
                <a:gd name="connsiteX7" fmla="*/ 411489 w 804765"/>
                <a:gd name="connsiteY7" fmla="*/ 801909 h 797767"/>
                <a:gd name="connsiteX8" fmla="*/ 342489 w 804765"/>
                <a:gd name="connsiteY8" fmla="*/ 793931 h 797767"/>
                <a:gd name="connsiteX9" fmla="*/ 303791 w 804765"/>
                <a:gd name="connsiteY9" fmla="*/ 786443 h 797767"/>
                <a:gd name="connsiteX10" fmla="*/ 141788 w 804765"/>
                <a:gd name="connsiteY10" fmla="*/ 704147 h 797767"/>
                <a:gd name="connsiteX11" fmla="*/ 102879 w 804765"/>
                <a:gd name="connsiteY11" fmla="*/ 661320 h 797767"/>
                <a:gd name="connsiteX12" fmla="*/ 60821 w 804765"/>
                <a:gd name="connsiteY12" fmla="*/ 606666 h 797767"/>
                <a:gd name="connsiteX13" fmla="*/ 27301 w 804765"/>
                <a:gd name="connsiteY13" fmla="*/ 548163 h 797767"/>
                <a:gd name="connsiteX14" fmla="*/ 7917 w 804765"/>
                <a:gd name="connsiteY14" fmla="*/ 494069 h 797767"/>
                <a:gd name="connsiteX15" fmla="*/ 569 w 804765"/>
                <a:gd name="connsiteY15" fmla="*/ 406034 h 797767"/>
                <a:gd name="connsiteX16" fmla="*/ 9526 w 804765"/>
                <a:gd name="connsiteY16" fmla="*/ 336125 h 797767"/>
                <a:gd name="connsiteX17" fmla="*/ 74537 w 804765"/>
                <a:gd name="connsiteY17" fmla="*/ 162295 h 797767"/>
                <a:gd name="connsiteX18" fmla="*/ 166981 w 804765"/>
                <a:gd name="connsiteY18" fmla="*/ 73211 h 797767"/>
                <a:gd name="connsiteX19" fmla="*/ 283776 w 804765"/>
                <a:gd name="connsiteY19" fmla="*/ 20587 h 797767"/>
                <a:gd name="connsiteX20" fmla="*/ 407500 w 804765"/>
                <a:gd name="connsiteY20" fmla="*/ 433 h 797767"/>
                <a:gd name="connsiteX21" fmla="*/ 598895 w 804765"/>
                <a:gd name="connsiteY21" fmla="*/ 42490 h 797767"/>
                <a:gd name="connsiteX22" fmla="*/ 742143 w 804765"/>
                <a:gd name="connsiteY22" fmla="*/ 173282 h 797767"/>
                <a:gd name="connsiteX23" fmla="*/ 803725 w 804765"/>
                <a:gd name="connsiteY23" fmla="*/ 389239 h 79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4765" h="797767">
                  <a:moveTo>
                    <a:pt x="803725" y="389239"/>
                  </a:moveTo>
                  <a:cubicBezTo>
                    <a:pt x="804775" y="410233"/>
                    <a:pt x="805684" y="430318"/>
                    <a:pt x="804495" y="450332"/>
                  </a:cubicBezTo>
                  <a:cubicBezTo>
                    <a:pt x="801416" y="499877"/>
                    <a:pt x="786580" y="549353"/>
                    <a:pt x="761387" y="592390"/>
                  </a:cubicBezTo>
                  <a:cubicBezTo>
                    <a:pt x="744662" y="620872"/>
                    <a:pt x="725768" y="646275"/>
                    <a:pt x="707363" y="671467"/>
                  </a:cubicBezTo>
                  <a:cubicBezTo>
                    <a:pt x="689028" y="696520"/>
                    <a:pt x="668804" y="719123"/>
                    <a:pt x="643192" y="739068"/>
                  </a:cubicBezTo>
                  <a:cubicBezTo>
                    <a:pt x="613310" y="762370"/>
                    <a:pt x="578600" y="780495"/>
                    <a:pt x="540812" y="790992"/>
                  </a:cubicBezTo>
                  <a:cubicBezTo>
                    <a:pt x="515269" y="798200"/>
                    <a:pt x="488957" y="802119"/>
                    <a:pt x="462574" y="803169"/>
                  </a:cubicBezTo>
                  <a:cubicBezTo>
                    <a:pt x="445709" y="803799"/>
                    <a:pt x="428844" y="803029"/>
                    <a:pt x="411489" y="801909"/>
                  </a:cubicBezTo>
                  <a:cubicBezTo>
                    <a:pt x="388326" y="800369"/>
                    <a:pt x="365233" y="797640"/>
                    <a:pt x="342489" y="793931"/>
                  </a:cubicBezTo>
                  <a:cubicBezTo>
                    <a:pt x="329403" y="791762"/>
                    <a:pt x="316457" y="789383"/>
                    <a:pt x="303791" y="786443"/>
                  </a:cubicBezTo>
                  <a:cubicBezTo>
                    <a:pt x="243398" y="772377"/>
                    <a:pt x="185735" y="747535"/>
                    <a:pt x="141788" y="704147"/>
                  </a:cubicBezTo>
                  <a:cubicBezTo>
                    <a:pt x="128142" y="690641"/>
                    <a:pt x="115336" y="676226"/>
                    <a:pt x="102879" y="661320"/>
                  </a:cubicBezTo>
                  <a:cubicBezTo>
                    <a:pt x="88044" y="643545"/>
                    <a:pt x="73628" y="625351"/>
                    <a:pt x="60821" y="606666"/>
                  </a:cubicBezTo>
                  <a:cubicBezTo>
                    <a:pt x="48085" y="588051"/>
                    <a:pt x="37028" y="568667"/>
                    <a:pt x="27301" y="548163"/>
                  </a:cubicBezTo>
                  <a:cubicBezTo>
                    <a:pt x="19114" y="530878"/>
                    <a:pt x="12466" y="512893"/>
                    <a:pt x="7917" y="494069"/>
                  </a:cubicBezTo>
                  <a:cubicBezTo>
                    <a:pt x="1059" y="466007"/>
                    <a:pt x="-1180" y="436336"/>
                    <a:pt x="569" y="406034"/>
                  </a:cubicBezTo>
                  <a:cubicBezTo>
                    <a:pt x="1899" y="382311"/>
                    <a:pt x="5258" y="359078"/>
                    <a:pt x="9526" y="336125"/>
                  </a:cubicBezTo>
                  <a:cubicBezTo>
                    <a:pt x="21423" y="272304"/>
                    <a:pt x="39058" y="213801"/>
                    <a:pt x="74537" y="162295"/>
                  </a:cubicBezTo>
                  <a:cubicBezTo>
                    <a:pt x="99030" y="126886"/>
                    <a:pt x="131151" y="96795"/>
                    <a:pt x="166981" y="73211"/>
                  </a:cubicBezTo>
                  <a:cubicBezTo>
                    <a:pt x="202530" y="49838"/>
                    <a:pt x="241859" y="32483"/>
                    <a:pt x="283776" y="20587"/>
                  </a:cubicBezTo>
                  <a:cubicBezTo>
                    <a:pt x="323175" y="9390"/>
                    <a:pt x="365093" y="2462"/>
                    <a:pt x="407500" y="433"/>
                  </a:cubicBezTo>
                  <a:cubicBezTo>
                    <a:pt x="476150" y="-2856"/>
                    <a:pt x="541021" y="12749"/>
                    <a:pt x="598895" y="42490"/>
                  </a:cubicBezTo>
                  <a:cubicBezTo>
                    <a:pt x="657188" y="72652"/>
                    <a:pt x="707083" y="117788"/>
                    <a:pt x="742143" y="173282"/>
                  </a:cubicBezTo>
                  <a:cubicBezTo>
                    <a:pt x="781751" y="235984"/>
                    <a:pt x="799876" y="310372"/>
                    <a:pt x="803725" y="38923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E947340-A4F0-4808-B242-FC2243D39BEB}"/>
                </a:ext>
              </a:extLst>
            </p:cNvPr>
            <p:cNvSpPr/>
            <p:nvPr/>
          </p:nvSpPr>
          <p:spPr>
            <a:xfrm>
              <a:off x="3715674" y="5918578"/>
              <a:ext cx="783771" cy="783771"/>
            </a:xfrm>
            <a:custGeom>
              <a:avLst/>
              <a:gdLst>
                <a:gd name="connsiteX0" fmla="*/ 783741 w 783771"/>
                <a:gd name="connsiteY0" fmla="*/ 375246 h 783771"/>
                <a:gd name="connsiteX1" fmla="*/ 786331 w 783771"/>
                <a:gd name="connsiteY1" fmla="*/ 435079 h 783771"/>
                <a:gd name="connsiteX2" fmla="*/ 745603 w 783771"/>
                <a:gd name="connsiteY2" fmla="*/ 575668 h 783771"/>
                <a:gd name="connsiteX3" fmla="*/ 693048 w 783771"/>
                <a:gd name="connsiteY3" fmla="*/ 654255 h 783771"/>
                <a:gd name="connsiteX4" fmla="*/ 632935 w 783771"/>
                <a:gd name="connsiteY4" fmla="*/ 722415 h 783771"/>
                <a:gd name="connsiteX5" fmla="*/ 532025 w 783771"/>
                <a:gd name="connsiteY5" fmla="*/ 774130 h 783771"/>
                <a:gd name="connsiteX6" fmla="*/ 454767 w 783771"/>
                <a:gd name="connsiteY6" fmla="*/ 784207 h 783771"/>
                <a:gd name="connsiteX7" fmla="*/ 404732 w 783771"/>
                <a:gd name="connsiteY7" fmla="*/ 781408 h 783771"/>
                <a:gd name="connsiteX8" fmla="*/ 337342 w 783771"/>
                <a:gd name="connsiteY8" fmla="*/ 772800 h 783771"/>
                <a:gd name="connsiteX9" fmla="*/ 299413 w 783771"/>
                <a:gd name="connsiteY9" fmla="*/ 765872 h 783771"/>
                <a:gd name="connsiteX10" fmla="*/ 140559 w 783771"/>
                <a:gd name="connsiteY10" fmla="*/ 687145 h 783771"/>
                <a:gd name="connsiteX11" fmla="*/ 103050 w 783771"/>
                <a:gd name="connsiteY11" fmla="*/ 644738 h 783771"/>
                <a:gd name="connsiteX12" fmla="*/ 61272 w 783771"/>
                <a:gd name="connsiteY12" fmla="*/ 591833 h 783771"/>
                <a:gd name="connsiteX13" fmla="*/ 27192 w 783771"/>
                <a:gd name="connsiteY13" fmla="*/ 536059 h 783771"/>
                <a:gd name="connsiteX14" fmla="*/ 7318 w 783771"/>
                <a:gd name="connsiteY14" fmla="*/ 483785 h 783771"/>
                <a:gd name="connsiteX15" fmla="*/ 950 w 783771"/>
                <a:gd name="connsiteY15" fmla="*/ 397640 h 783771"/>
                <a:gd name="connsiteX16" fmla="*/ 10747 w 783771"/>
                <a:gd name="connsiteY16" fmla="*/ 329200 h 783771"/>
                <a:gd name="connsiteX17" fmla="*/ 71629 w 783771"/>
                <a:gd name="connsiteY17" fmla="*/ 157890 h 783771"/>
                <a:gd name="connsiteX18" fmla="*/ 162743 w 783771"/>
                <a:gd name="connsiteY18" fmla="*/ 70905 h 783771"/>
                <a:gd name="connsiteX19" fmla="*/ 277999 w 783771"/>
                <a:gd name="connsiteY19" fmla="*/ 21010 h 783771"/>
                <a:gd name="connsiteX20" fmla="*/ 399484 w 783771"/>
                <a:gd name="connsiteY20" fmla="*/ 785 h 783771"/>
                <a:gd name="connsiteX21" fmla="*/ 585139 w 783771"/>
                <a:gd name="connsiteY21" fmla="*/ 38994 h 783771"/>
                <a:gd name="connsiteX22" fmla="*/ 724609 w 783771"/>
                <a:gd name="connsiteY22" fmla="*/ 165237 h 783771"/>
                <a:gd name="connsiteX23" fmla="*/ 783741 w 783771"/>
                <a:gd name="connsiteY23" fmla="*/ 375246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3771" h="783771">
                  <a:moveTo>
                    <a:pt x="783741" y="375246"/>
                  </a:moveTo>
                  <a:cubicBezTo>
                    <a:pt x="785071" y="395960"/>
                    <a:pt x="786891" y="415414"/>
                    <a:pt x="786331" y="435079"/>
                  </a:cubicBezTo>
                  <a:cubicBezTo>
                    <a:pt x="784861" y="483645"/>
                    <a:pt x="770865" y="533190"/>
                    <a:pt x="745603" y="575668"/>
                  </a:cubicBezTo>
                  <a:cubicBezTo>
                    <a:pt x="728738" y="603939"/>
                    <a:pt x="710123" y="628782"/>
                    <a:pt x="693048" y="654255"/>
                  </a:cubicBezTo>
                  <a:cubicBezTo>
                    <a:pt x="676183" y="679378"/>
                    <a:pt x="657778" y="702051"/>
                    <a:pt x="632935" y="722415"/>
                  </a:cubicBezTo>
                  <a:cubicBezTo>
                    <a:pt x="603964" y="746138"/>
                    <a:pt x="569674" y="764333"/>
                    <a:pt x="532025" y="774130"/>
                  </a:cubicBezTo>
                  <a:cubicBezTo>
                    <a:pt x="506622" y="780848"/>
                    <a:pt x="480660" y="784067"/>
                    <a:pt x="454767" y="784207"/>
                  </a:cubicBezTo>
                  <a:cubicBezTo>
                    <a:pt x="438252" y="784347"/>
                    <a:pt x="421807" y="782947"/>
                    <a:pt x="404732" y="781408"/>
                  </a:cubicBezTo>
                  <a:cubicBezTo>
                    <a:pt x="382269" y="779378"/>
                    <a:pt x="359665" y="776369"/>
                    <a:pt x="337342" y="772800"/>
                  </a:cubicBezTo>
                  <a:cubicBezTo>
                    <a:pt x="324465" y="770771"/>
                    <a:pt x="311799" y="768602"/>
                    <a:pt x="299413" y="765872"/>
                  </a:cubicBezTo>
                  <a:cubicBezTo>
                    <a:pt x="240350" y="752996"/>
                    <a:pt x="182967" y="730742"/>
                    <a:pt x="140559" y="687145"/>
                  </a:cubicBezTo>
                  <a:cubicBezTo>
                    <a:pt x="127473" y="673709"/>
                    <a:pt x="115296" y="659433"/>
                    <a:pt x="103050" y="644738"/>
                  </a:cubicBezTo>
                  <a:cubicBezTo>
                    <a:pt x="88564" y="627243"/>
                    <a:pt x="74148" y="609748"/>
                    <a:pt x="61272" y="591833"/>
                  </a:cubicBezTo>
                  <a:cubicBezTo>
                    <a:pt x="48466" y="574058"/>
                    <a:pt x="37269" y="555653"/>
                    <a:pt x="27192" y="536059"/>
                  </a:cubicBezTo>
                  <a:cubicBezTo>
                    <a:pt x="18655" y="519474"/>
                    <a:pt x="11867" y="502049"/>
                    <a:pt x="7318" y="483785"/>
                  </a:cubicBezTo>
                  <a:cubicBezTo>
                    <a:pt x="460" y="456492"/>
                    <a:pt x="-1360" y="427381"/>
                    <a:pt x="950" y="397640"/>
                  </a:cubicBezTo>
                  <a:cubicBezTo>
                    <a:pt x="2769" y="374477"/>
                    <a:pt x="6478" y="351803"/>
                    <a:pt x="10747" y="329200"/>
                  </a:cubicBezTo>
                  <a:cubicBezTo>
                    <a:pt x="22713" y="266498"/>
                    <a:pt x="37199" y="209115"/>
                    <a:pt x="71629" y="157890"/>
                  </a:cubicBezTo>
                  <a:cubicBezTo>
                    <a:pt x="95352" y="122900"/>
                    <a:pt x="127333" y="93508"/>
                    <a:pt x="162743" y="70905"/>
                  </a:cubicBezTo>
                  <a:cubicBezTo>
                    <a:pt x="197942" y="48511"/>
                    <a:pt x="236781" y="32276"/>
                    <a:pt x="277999" y="21010"/>
                  </a:cubicBezTo>
                  <a:cubicBezTo>
                    <a:pt x="316768" y="10443"/>
                    <a:pt x="358126" y="3515"/>
                    <a:pt x="399484" y="785"/>
                  </a:cubicBezTo>
                  <a:cubicBezTo>
                    <a:pt x="465754" y="-3623"/>
                    <a:pt x="528526" y="10722"/>
                    <a:pt x="585139" y="38994"/>
                  </a:cubicBezTo>
                  <a:cubicBezTo>
                    <a:pt x="641963" y="67616"/>
                    <a:pt x="690739" y="111213"/>
                    <a:pt x="724609" y="165237"/>
                  </a:cubicBezTo>
                  <a:cubicBezTo>
                    <a:pt x="762958" y="226540"/>
                    <a:pt x="778703" y="298968"/>
                    <a:pt x="783741" y="37524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EDFE7BC-42F0-4899-9B3F-F78F2AA0BAAF}"/>
                </a:ext>
              </a:extLst>
            </p:cNvPr>
            <p:cNvSpPr/>
            <p:nvPr/>
          </p:nvSpPr>
          <p:spPr>
            <a:xfrm>
              <a:off x="3725881" y="5923453"/>
              <a:ext cx="762778" cy="762778"/>
            </a:xfrm>
            <a:custGeom>
              <a:avLst/>
              <a:gdLst>
                <a:gd name="connsiteX0" fmla="*/ 763668 w 762777"/>
                <a:gd name="connsiteY0" fmla="*/ 361064 h 762777"/>
                <a:gd name="connsiteX1" fmla="*/ 768146 w 762777"/>
                <a:gd name="connsiteY1" fmla="*/ 419637 h 762777"/>
                <a:gd name="connsiteX2" fmla="*/ 729798 w 762777"/>
                <a:gd name="connsiteY2" fmla="*/ 558757 h 762777"/>
                <a:gd name="connsiteX3" fmla="*/ 678643 w 762777"/>
                <a:gd name="connsiteY3" fmla="*/ 636854 h 762777"/>
                <a:gd name="connsiteX4" fmla="*/ 622659 w 762777"/>
                <a:gd name="connsiteY4" fmla="*/ 705504 h 762777"/>
                <a:gd name="connsiteX5" fmla="*/ 523218 w 762777"/>
                <a:gd name="connsiteY5" fmla="*/ 757009 h 762777"/>
                <a:gd name="connsiteX6" fmla="*/ 447010 w 762777"/>
                <a:gd name="connsiteY6" fmla="*/ 765057 h 762777"/>
                <a:gd name="connsiteX7" fmla="*/ 398094 w 762777"/>
                <a:gd name="connsiteY7" fmla="*/ 760648 h 762777"/>
                <a:gd name="connsiteX8" fmla="*/ 332314 w 762777"/>
                <a:gd name="connsiteY8" fmla="*/ 751481 h 762777"/>
                <a:gd name="connsiteX9" fmla="*/ 295084 w 762777"/>
                <a:gd name="connsiteY9" fmla="*/ 745112 h 762777"/>
                <a:gd name="connsiteX10" fmla="*/ 139450 w 762777"/>
                <a:gd name="connsiteY10" fmla="*/ 670024 h 762777"/>
                <a:gd name="connsiteX11" fmla="*/ 103410 w 762777"/>
                <a:gd name="connsiteY11" fmla="*/ 628036 h 762777"/>
                <a:gd name="connsiteX12" fmla="*/ 61842 w 762777"/>
                <a:gd name="connsiteY12" fmla="*/ 576951 h 762777"/>
                <a:gd name="connsiteX13" fmla="*/ 27272 w 762777"/>
                <a:gd name="connsiteY13" fmla="*/ 523907 h 762777"/>
                <a:gd name="connsiteX14" fmla="*/ 6838 w 762777"/>
                <a:gd name="connsiteY14" fmla="*/ 473381 h 762777"/>
                <a:gd name="connsiteX15" fmla="*/ 1450 w 762777"/>
                <a:gd name="connsiteY15" fmla="*/ 389126 h 762777"/>
                <a:gd name="connsiteX16" fmla="*/ 12157 w 762777"/>
                <a:gd name="connsiteY16" fmla="*/ 322226 h 762777"/>
                <a:gd name="connsiteX17" fmla="*/ 68840 w 762777"/>
                <a:gd name="connsiteY17" fmla="*/ 153505 h 762777"/>
                <a:gd name="connsiteX18" fmla="*/ 158624 w 762777"/>
                <a:gd name="connsiteY18" fmla="*/ 68620 h 762777"/>
                <a:gd name="connsiteX19" fmla="*/ 272341 w 762777"/>
                <a:gd name="connsiteY19" fmla="*/ 21523 h 762777"/>
                <a:gd name="connsiteX20" fmla="*/ 391516 w 762777"/>
                <a:gd name="connsiteY20" fmla="*/ 1229 h 762777"/>
                <a:gd name="connsiteX21" fmla="*/ 571364 w 762777"/>
                <a:gd name="connsiteY21" fmla="*/ 35589 h 762777"/>
                <a:gd name="connsiteX22" fmla="*/ 707054 w 762777"/>
                <a:gd name="connsiteY22" fmla="*/ 157284 h 762777"/>
                <a:gd name="connsiteX23" fmla="*/ 763668 w 762777"/>
                <a:gd name="connsiteY23" fmla="*/ 361064 h 7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777" h="762777">
                  <a:moveTo>
                    <a:pt x="763668" y="361064"/>
                  </a:moveTo>
                  <a:cubicBezTo>
                    <a:pt x="765417" y="381428"/>
                    <a:pt x="768007" y="400323"/>
                    <a:pt x="768146" y="419637"/>
                  </a:cubicBezTo>
                  <a:cubicBezTo>
                    <a:pt x="768286" y="467223"/>
                    <a:pt x="755130" y="516769"/>
                    <a:pt x="729798" y="558757"/>
                  </a:cubicBezTo>
                  <a:cubicBezTo>
                    <a:pt x="712793" y="586818"/>
                    <a:pt x="694388" y="611102"/>
                    <a:pt x="678643" y="636854"/>
                  </a:cubicBezTo>
                  <a:cubicBezTo>
                    <a:pt x="663247" y="661976"/>
                    <a:pt x="646662" y="684860"/>
                    <a:pt x="622659" y="705504"/>
                  </a:cubicBezTo>
                  <a:cubicBezTo>
                    <a:pt x="594597" y="729577"/>
                    <a:pt x="560727" y="747842"/>
                    <a:pt x="523218" y="757009"/>
                  </a:cubicBezTo>
                  <a:cubicBezTo>
                    <a:pt x="498025" y="763237"/>
                    <a:pt x="472273" y="765756"/>
                    <a:pt x="447010" y="765057"/>
                  </a:cubicBezTo>
                  <a:cubicBezTo>
                    <a:pt x="430775" y="764636"/>
                    <a:pt x="414819" y="762607"/>
                    <a:pt x="398094" y="760648"/>
                  </a:cubicBezTo>
                  <a:cubicBezTo>
                    <a:pt x="376261" y="758128"/>
                    <a:pt x="354217" y="754910"/>
                    <a:pt x="332314" y="751481"/>
                  </a:cubicBezTo>
                  <a:cubicBezTo>
                    <a:pt x="319717" y="749521"/>
                    <a:pt x="307261" y="747562"/>
                    <a:pt x="295084" y="745112"/>
                  </a:cubicBezTo>
                  <a:cubicBezTo>
                    <a:pt x="237421" y="733426"/>
                    <a:pt x="180248" y="713691"/>
                    <a:pt x="139450" y="670024"/>
                  </a:cubicBezTo>
                  <a:cubicBezTo>
                    <a:pt x="126923" y="656658"/>
                    <a:pt x="115307" y="642452"/>
                    <a:pt x="103410" y="628036"/>
                  </a:cubicBezTo>
                  <a:cubicBezTo>
                    <a:pt x="89204" y="610891"/>
                    <a:pt x="74859" y="594027"/>
                    <a:pt x="61842" y="576951"/>
                  </a:cubicBezTo>
                  <a:cubicBezTo>
                    <a:pt x="48966" y="560016"/>
                    <a:pt x="37629" y="542521"/>
                    <a:pt x="27272" y="523907"/>
                  </a:cubicBezTo>
                  <a:cubicBezTo>
                    <a:pt x="18455" y="507951"/>
                    <a:pt x="11387" y="491156"/>
                    <a:pt x="6838" y="473381"/>
                  </a:cubicBezTo>
                  <a:cubicBezTo>
                    <a:pt x="-90" y="446789"/>
                    <a:pt x="-1489" y="418237"/>
                    <a:pt x="1450" y="389126"/>
                  </a:cubicBezTo>
                  <a:cubicBezTo>
                    <a:pt x="3689" y="366523"/>
                    <a:pt x="7818" y="344409"/>
                    <a:pt x="12157" y="322226"/>
                  </a:cubicBezTo>
                  <a:cubicBezTo>
                    <a:pt x="24193" y="260644"/>
                    <a:pt x="35390" y="204240"/>
                    <a:pt x="68840" y="153505"/>
                  </a:cubicBezTo>
                  <a:cubicBezTo>
                    <a:pt x="91724" y="118865"/>
                    <a:pt x="123564" y="90243"/>
                    <a:pt x="158624" y="68620"/>
                  </a:cubicBezTo>
                  <a:cubicBezTo>
                    <a:pt x="193474" y="47136"/>
                    <a:pt x="231753" y="32160"/>
                    <a:pt x="272341" y="21523"/>
                  </a:cubicBezTo>
                  <a:cubicBezTo>
                    <a:pt x="310550" y="11586"/>
                    <a:pt x="351208" y="4728"/>
                    <a:pt x="391516" y="1229"/>
                  </a:cubicBezTo>
                  <a:cubicBezTo>
                    <a:pt x="455408" y="-4229"/>
                    <a:pt x="516220" y="8717"/>
                    <a:pt x="571364" y="35589"/>
                  </a:cubicBezTo>
                  <a:cubicBezTo>
                    <a:pt x="626718" y="62601"/>
                    <a:pt x="674444" y="104799"/>
                    <a:pt x="707054" y="157284"/>
                  </a:cubicBezTo>
                  <a:cubicBezTo>
                    <a:pt x="743934" y="216836"/>
                    <a:pt x="757440" y="287306"/>
                    <a:pt x="763668" y="36106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722F1FD-12E9-45F7-ACB9-6392C55842FA}"/>
                </a:ext>
              </a:extLst>
            </p:cNvPr>
            <p:cNvSpPr/>
            <p:nvPr/>
          </p:nvSpPr>
          <p:spPr>
            <a:xfrm>
              <a:off x="3735739" y="5928006"/>
              <a:ext cx="748782" cy="741784"/>
            </a:xfrm>
            <a:custGeom>
              <a:avLst/>
              <a:gdLst>
                <a:gd name="connsiteX0" fmla="*/ 743872 w 748781"/>
                <a:gd name="connsiteY0" fmla="*/ 347204 h 741783"/>
                <a:gd name="connsiteX1" fmla="*/ 750171 w 748781"/>
                <a:gd name="connsiteY1" fmla="*/ 404517 h 741783"/>
                <a:gd name="connsiteX2" fmla="*/ 714201 w 748781"/>
                <a:gd name="connsiteY2" fmla="*/ 542167 h 741783"/>
                <a:gd name="connsiteX3" fmla="*/ 664446 w 748781"/>
                <a:gd name="connsiteY3" fmla="*/ 619774 h 741783"/>
                <a:gd name="connsiteX4" fmla="*/ 612521 w 748781"/>
                <a:gd name="connsiteY4" fmla="*/ 688914 h 741783"/>
                <a:gd name="connsiteX5" fmla="*/ 514549 w 748781"/>
                <a:gd name="connsiteY5" fmla="*/ 740139 h 741783"/>
                <a:gd name="connsiteX6" fmla="*/ 439321 w 748781"/>
                <a:gd name="connsiteY6" fmla="*/ 746157 h 741783"/>
                <a:gd name="connsiteX7" fmla="*/ 391525 w 748781"/>
                <a:gd name="connsiteY7" fmla="*/ 740209 h 741783"/>
                <a:gd name="connsiteX8" fmla="*/ 327354 w 748781"/>
                <a:gd name="connsiteY8" fmla="*/ 730482 h 741783"/>
                <a:gd name="connsiteX9" fmla="*/ 290895 w 748781"/>
                <a:gd name="connsiteY9" fmla="*/ 724604 h 741783"/>
                <a:gd name="connsiteX10" fmla="*/ 138409 w 748781"/>
                <a:gd name="connsiteY10" fmla="*/ 653085 h 741783"/>
                <a:gd name="connsiteX11" fmla="*/ 103769 w 748781"/>
                <a:gd name="connsiteY11" fmla="*/ 611587 h 741783"/>
                <a:gd name="connsiteX12" fmla="*/ 62481 w 748781"/>
                <a:gd name="connsiteY12" fmla="*/ 562251 h 741783"/>
                <a:gd name="connsiteX13" fmla="*/ 27421 w 748781"/>
                <a:gd name="connsiteY13" fmla="*/ 511866 h 741783"/>
                <a:gd name="connsiteX14" fmla="*/ 6427 w 748781"/>
                <a:gd name="connsiteY14" fmla="*/ 463160 h 741783"/>
                <a:gd name="connsiteX15" fmla="*/ 1949 w 748781"/>
                <a:gd name="connsiteY15" fmla="*/ 380794 h 741783"/>
                <a:gd name="connsiteX16" fmla="*/ 13495 w 748781"/>
                <a:gd name="connsiteY16" fmla="*/ 315433 h 741783"/>
                <a:gd name="connsiteX17" fmla="*/ 66050 w 748781"/>
                <a:gd name="connsiteY17" fmla="*/ 149231 h 741783"/>
                <a:gd name="connsiteX18" fmla="*/ 154574 w 748781"/>
                <a:gd name="connsiteY18" fmla="*/ 66445 h 741783"/>
                <a:gd name="connsiteX19" fmla="*/ 266752 w 748781"/>
                <a:gd name="connsiteY19" fmla="*/ 22079 h 741783"/>
                <a:gd name="connsiteX20" fmla="*/ 383687 w 748781"/>
                <a:gd name="connsiteY20" fmla="*/ 1784 h 741783"/>
                <a:gd name="connsiteX21" fmla="*/ 557797 w 748781"/>
                <a:gd name="connsiteY21" fmla="*/ 32295 h 741783"/>
                <a:gd name="connsiteX22" fmla="*/ 689708 w 748781"/>
                <a:gd name="connsiteY22" fmla="*/ 149442 h 741783"/>
                <a:gd name="connsiteX23" fmla="*/ 743872 w 748781"/>
                <a:gd name="connsiteY23" fmla="*/ 347204 h 7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781" h="741783">
                  <a:moveTo>
                    <a:pt x="743872" y="347204"/>
                  </a:moveTo>
                  <a:cubicBezTo>
                    <a:pt x="745972" y="367218"/>
                    <a:pt x="749471" y="385553"/>
                    <a:pt x="750171" y="404517"/>
                  </a:cubicBezTo>
                  <a:cubicBezTo>
                    <a:pt x="751990" y="451124"/>
                    <a:pt x="739534" y="500669"/>
                    <a:pt x="714201" y="542167"/>
                  </a:cubicBezTo>
                  <a:cubicBezTo>
                    <a:pt x="697056" y="570019"/>
                    <a:pt x="678931" y="593742"/>
                    <a:pt x="664446" y="619774"/>
                  </a:cubicBezTo>
                  <a:cubicBezTo>
                    <a:pt x="650520" y="644897"/>
                    <a:pt x="635754" y="667990"/>
                    <a:pt x="612521" y="688914"/>
                  </a:cubicBezTo>
                  <a:cubicBezTo>
                    <a:pt x="585369" y="713337"/>
                    <a:pt x="551848" y="731671"/>
                    <a:pt x="514549" y="740139"/>
                  </a:cubicBezTo>
                  <a:cubicBezTo>
                    <a:pt x="489497" y="745878"/>
                    <a:pt x="464094" y="747627"/>
                    <a:pt x="439321" y="746157"/>
                  </a:cubicBezTo>
                  <a:cubicBezTo>
                    <a:pt x="423436" y="745178"/>
                    <a:pt x="407830" y="742588"/>
                    <a:pt x="391525" y="740209"/>
                  </a:cubicBezTo>
                  <a:cubicBezTo>
                    <a:pt x="370391" y="737200"/>
                    <a:pt x="348838" y="733771"/>
                    <a:pt x="327354" y="730482"/>
                  </a:cubicBezTo>
                  <a:cubicBezTo>
                    <a:pt x="315037" y="728592"/>
                    <a:pt x="302791" y="726843"/>
                    <a:pt x="290895" y="724604"/>
                  </a:cubicBezTo>
                  <a:cubicBezTo>
                    <a:pt x="234631" y="714107"/>
                    <a:pt x="177668" y="696892"/>
                    <a:pt x="138409" y="653085"/>
                  </a:cubicBezTo>
                  <a:cubicBezTo>
                    <a:pt x="126512" y="639789"/>
                    <a:pt x="115386" y="625723"/>
                    <a:pt x="103769" y="611587"/>
                  </a:cubicBezTo>
                  <a:cubicBezTo>
                    <a:pt x="89913" y="594722"/>
                    <a:pt x="75497" y="578486"/>
                    <a:pt x="62481" y="562251"/>
                  </a:cubicBezTo>
                  <a:cubicBezTo>
                    <a:pt x="49465" y="546156"/>
                    <a:pt x="38058" y="529640"/>
                    <a:pt x="27421" y="511866"/>
                  </a:cubicBezTo>
                  <a:cubicBezTo>
                    <a:pt x="18254" y="496540"/>
                    <a:pt x="11046" y="480375"/>
                    <a:pt x="6427" y="463160"/>
                  </a:cubicBezTo>
                  <a:cubicBezTo>
                    <a:pt x="-501" y="437268"/>
                    <a:pt x="-1550" y="409276"/>
                    <a:pt x="1949" y="380794"/>
                  </a:cubicBezTo>
                  <a:cubicBezTo>
                    <a:pt x="4678" y="358750"/>
                    <a:pt x="9157" y="337197"/>
                    <a:pt x="13495" y="315433"/>
                  </a:cubicBezTo>
                  <a:cubicBezTo>
                    <a:pt x="25602" y="254901"/>
                    <a:pt x="33649" y="199617"/>
                    <a:pt x="66050" y="149231"/>
                  </a:cubicBezTo>
                  <a:cubicBezTo>
                    <a:pt x="88094" y="115011"/>
                    <a:pt x="119864" y="87090"/>
                    <a:pt x="154574" y="66445"/>
                  </a:cubicBezTo>
                  <a:cubicBezTo>
                    <a:pt x="189074" y="45941"/>
                    <a:pt x="226863" y="32086"/>
                    <a:pt x="266752" y="22079"/>
                  </a:cubicBezTo>
                  <a:cubicBezTo>
                    <a:pt x="304331" y="12771"/>
                    <a:pt x="344359" y="5913"/>
                    <a:pt x="383687" y="1784"/>
                  </a:cubicBezTo>
                  <a:cubicBezTo>
                    <a:pt x="445199" y="-4724"/>
                    <a:pt x="503912" y="6823"/>
                    <a:pt x="557797" y="32295"/>
                  </a:cubicBezTo>
                  <a:cubicBezTo>
                    <a:pt x="611751" y="57768"/>
                    <a:pt x="658287" y="98426"/>
                    <a:pt x="689708" y="149442"/>
                  </a:cubicBezTo>
                  <a:cubicBezTo>
                    <a:pt x="725328" y="207525"/>
                    <a:pt x="736525" y="275964"/>
                    <a:pt x="743872" y="34720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62E1EE-EB29-4CDA-B8C2-9A9A2401CD04}"/>
                </a:ext>
              </a:extLst>
            </p:cNvPr>
            <p:cNvSpPr/>
            <p:nvPr/>
          </p:nvSpPr>
          <p:spPr>
            <a:xfrm>
              <a:off x="3745617" y="5932617"/>
              <a:ext cx="727788" cy="727788"/>
            </a:xfrm>
            <a:custGeom>
              <a:avLst/>
              <a:gdLst>
                <a:gd name="connsiteX0" fmla="*/ 724128 w 727787"/>
                <a:gd name="connsiteY0" fmla="*/ 333286 h 727787"/>
                <a:gd name="connsiteX1" fmla="*/ 732315 w 727787"/>
                <a:gd name="connsiteY1" fmla="*/ 389269 h 727787"/>
                <a:gd name="connsiteX2" fmla="*/ 698725 w 727787"/>
                <a:gd name="connsiteY2" fmla="*/ 525449 h 727787"/>
                <a:gd name="connsiteX3" fmla="*/ 650439 w 727787"/>
                <a:gd name="connsiteY3" fmla="*/ 602567 h 727787"/>
                <a:gd name="connsiteX4" fmla="*/ 602573 w 727787"/>
                <a:gd name="connsiteY4" fmla="*/ 672267 h 727787"/>
                <a:gd name="connsiteX5" fmla="*/ 506071 w 727787"/>
                <a:gd name="connsiteY5" fmla="*/ 723282 h 727787"/>
                <a:gd name="connsiteX6" fmla="*/ 431823 w 727787"/>
                <a:gd name="connsiteY6" fmla="*/ 727201 h 727787"/>
                <a:gd name="connsiteX7" fmla="*/ 385076 w 727787"/>
                <a:gd name="connsiteY7" fmla="*/ 719713 h 727787"/>
                <a:gd name="connsiteX8" fmla="*/ 322445 w 727787"/>
                <a:gd name="connsiteY8" fmla="*/ 709426 h 727787"/>
                <a:gd name="connsiteX9" fmla="*/ 286685 w 727787"/>
                <a:gd name="connsiteY9" fmla="*/ 704108 h 727787"/>
                <a:gd name="connsiteX10" fmla="*/ 137419 w 727787"/>
                <a:gd name="connsiteY10" fmla="*/ 636157 h 727787"/>
                <a:gd name="connsiteX11" fmla="*/ 104248 w 727787"/>
                <a:gd name="connsiteY11" fmla="*/ 595079 h 727787"/>
                <a:gd name="connsiteX12" fmla="*/ 63170 w 727787"/>
                <a:gd name="connsiteY12" fmla="*/ 547563 h 727787"/>
                <a:gd name="connsiteX13" fmla="*/ 27621 w 727787"/>
                <a:gd name="connsiteY13" fmla="*/ 499907 h 727787"/>
                <a:gd name="connsiteX14" fmla="*/ 6067 w 727787"/>
                <a:gd name="connsiteY14" fmla="*/ 452951 h 727787"/>
                <a:gd name="connsiteX15" fmla="*/ 2568 w 727787"/>
                <a:gd name="connsiteY15" fmla="*/ 372474 h 727787"/>
                <a:gd name="connsiteX16" fmla="*/ 14954 w 727787"/>
                <a:gd name="connsiteY16" fmla="*/ 308653 h 727787"/>
                <a:gd name="connsiteX17" fmla="*/ 63310 w 727787"/>
                <a:gd name="connsiteY17" fmla="*/ 145040 h 727787"/>
                <a:gd name="connsiteX18" fmla="*/ 150505 w 727787"/>
                <a:gd name="connsiteY18" fmla="*/ 64354 h 727787"/>
                <a:gd name="connsiteX19" fmla="*/ 261143 w 727787"/>
                <a:gd name="connsiteY19" fmla="*/ 22786 h 727787"/>
                <a:gd name="connsiteX20" fmla="*/ 375839 w 727787"/>
                <a:gd name="connsiteY20" fmla="*/ 2422 h 727787"/>
                <a:gd name="connsiteX21" fmla="*/ 544210 w 727787"/>
                <a:gd name="connsiteY21" fmla="*/ 29084 h 727787"/>
                <a:gd name="connsiteX22" fmla="*/ 672343 w 727787"/>
                <a:gd name="connsiteY22" fmla="*/ 141682 h 727787"/>
                <a:gd name="connsiteX23" fmla="*/ 724128 w 727787"/>
                <a:gd name="connsiteY23" fmla="*/ 333286 h 7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7787" h="727787">
                  <a:moveTo>
                    <a:pt x="724128" y="333286"/>
                  </a:moveTo>
                  <a:cubicBezTo>
                    <a:pt x="726577" y="352950"/>
                    <a:pt x="730916" y="370725"/>
                    <a:pt x="732315" y="389269"/>
                  </a:cubicBezTo>
                  <a:cubicBezTo>
                    <a:pt x="735814" y="434896"/>
                    <a:pt x="724128" y="484512"/>
                    <a:pt x="698725" y="525449"/>
                  </a:cubicBezTo>
                  <a:cubicBezTo>
                    <a:pt x="681440" y="553091"/>
                    <a:pt x="663525" y="576185"/>
                    <a:pt x="650439" y="602567"/>
                  </a:cubicBezTo>
                  <a:cubicBezTo>
                    <a:pt x="637983" y="627690"/>
                    <a:pt x="625037" y="650923"/>
                    <a:pt x="602573" y="672267"/>
                  </a:cubicBezTo>
                  <a:cubicBezTo>
                    <a:pt x="576331" y="697110"/>
                    <a:pt x="543230" y="715514"/>
                    <a:pt x="506071" y="723282"/>
                  </a:cubicBezTo>
                  <a:cubicBezTo>
                    <a:pt x="481158" y="728530"/>
                    <a:pt x="456036" y="729580"/>
                    <a:pt x="431823" y="727201"/>
                  </a:cubicBezTo>
                  <a:cubicBezTo>
                    <a:pt x="416287" y="725731"/>
                    <a:pt x="401102" y="722442"/>
                    <a:pt x="385076" y="719713"/>
                  </a:cubicBezTo>
                  <a:cubicBezTo>
                    <a:pt x="364572" y="716214"/>
                    <a:pt x="343579" y="712575"/>
                    <a:pt x="322445" y="709426"/>
                  </a:cubicBezTo>
                  <a:cubicBezTo>
                    <a:pt x="310338" y="707606"/>
                    <a:pt x="298372" y="706067"/>
                    <a:pt x="286685" y="704108"/>
                  </a:cubicBezTo>
                  <a:cubicBezTo>
                    <a:pt x="231751" y="694870"/>
                    <a:pt x="175068" y="680175"/>
                    <a:pt x="137419" y="636157"/>
                  </a:cubicBezTo>
                  <a:cubicBezTo>
                    <a:pt x="126082" y="622931"/>
                    <a:pt x="115585" y="609005"/>
                    <a:pt x="104248" y="595079"/>
                  </a:cubicBezTo>
                  <a:cubicBezTo>
                    <a:pt x="90742" y="578494"/>
                    <a:pt x="76326" y="562959"/>
                    <a:pt x="63170" y="547563"/>
                  </a:cubicBezTo>
                  <a:cubicBezTo>
                    <a:pt x="50084" y="532308"/>
                    <a:pt x="38468" y="516702"/>
                    <a:pt x="27621" y="499907"/>
                  </a:cubicBezTo>
                  <a:cubicBezTo>
                    <a:pt x="18103" y="485211"/>
                    <a:pt x="10686" y="469676"/>
                    <a:pt x="6067" y="452951"/>
                  </a:cubicBezTo>
                  <a:cubicBezTo>
                    <a:pt x="-931" y="427758"/>
                    <a:pt x="-1561" y="400326"/>
                    <a:pt x="2568" y="372474"/>
                  </a:cubicBezTo>
                  <a:cubicBezTo>
                    <a:pt x="5717" y="350990"/>
                    <a:pt x="10616" y="329996"/>
                    <a:pt x="14954" y="308653"/>
                  </a:cubicBezTo>
                  <a:cubicBezTo>
                    <a:pt x="27131" y="249240"/>
                    <a:pt x="32029" y="195006"/>
                    <a:pt x="63310" y="145040"/>
                  </a:cubicBezTo>
                  <a:cubicBezTo>
                    <a:pt x="84514" y="111171"/>
                    <a:pt x="116145" y="83948"/>
                    <a:pt x="150505" y="64354"/>
                  </a:cubicBezTo>
                  <a:cubicBezTo>
                    <a:pt x="184655" y="44830"/>
                    <a:pt x="221884" y="32093"/>
                    <a:pt x="261143" y="22786"/>
                  </a:cubicBezTo>
                  <a:cubicBezTo>
                    <a:pt x="298162" y="14039"/>
                    <a:pt x="337560" y="7321"/>
                    <a:pt x="375839" y="2422"/>
                  </a:cubicBezTo>
                  <a:cubicBezTo>
                    <a:pt x="434972" y="-5066"/>
                    <a:pt x="491655" y="5081"/>
                    <a:pt x="544210" y="29084"/>
                  </a:cubicBezTo>
                  <a:cubicBezTo>
                    <a:pt x="596695" y="53087"/>
                    <a:pt x="642112" y="92136"/>
                    <a:pt x="672343" y="141682"/>
                  </a:cubicBezTo>
                  <a:cubicBezTo>
                    <a:pt x="706703" y="198085"/>
                    <a:pt x="715590" y="264566"/>
                    <a:pt x="724128" y="33328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292FEAE-EC29-4EDE-B51F-FBBDC03965B5}"/>
                </a:ext>
              </a:extLst>
            </p:cNvPr>
            <p:cNvSpPr/>
            <p:nvPr/>
          </p:nvSpPr>
          <p:spPr>
            <a:xfrm>
              <a:off x="3755574" y="5937151"/>
              <a:ext cx="713792" cy="706794"/>
            </a:xfrm>
            <a:custGeom>
              <a:avLst/>
              <a:gdLst>
                <a:gd name="connsiteX0" fmla="*/ 704303 w 713791"/>
                <a:gd name="connsiteY0" fmla="*/ 319444 h 706793"/>
                <a:gd name="connsiteX1" fmla="*/ 714310 w 713791"/>
                <a:gd name="connsiteY1" fmla="*/ 374168 h 706793"/>
                <a:gd name="connsiteX2" fmla="*/ 683169 w 713791"/>
                <a:gd name="connsiteY2" fmla="*/ 508879 h 706793"/>
                <a:gd name="connsiteX3" fmla="*/ 636282 w 713791"/>
                <a:gd name="connsiteY3" fmla="*/ 585507 h 706793"/>
                <a:gd name="connsiteX4" fmla="*/ 592475 w 713791"/>
                <a:gd name="connsiteY4" fmla="*/ 655696 h 706793"/>
                <a:gd name="connsiteX5" fmla="*/ 497443 w 713791"/>
                <a:gd name="connsiteY5" fmla="*/ 706501 h 706793"/>
                <a:gd name="connsiteX6" fmla="*/ 424244 w 713791"/>
                <a:gd name="connsiteY6" fmla="*/ 708391 h 706793"/>
                <a:gd name="connsiteX7" fmla="*/ 378618 w 713791"/>
                <a:gd name="connsiteY7" fmla="*/ 699363 h 706793"/>
                <a:gd name="connsiteX8" fmla="*/ 317595 w 713791"/>
                <a:gd name="connsiteY8" fmla="*/ 688446 h 706793"/>
                <a:gd name="connsiteX9" fmla="*/ 282606 w 713791"/>
                <a:gd name="connsiteY9" fmla="*/ 683688 h 706793"/>
                <a:gd name="connsiteX10" fmla="*/ 136488 w 713791"/>
                <a:gd name="connsiteY10" fmla="*/ 619376 h 706793"/>
                <a:gd name="connsiteX11" fmla="*/ 104717 w 713791"/>
                <a:gd name="connsiteY11" fmla="*/ 578718 h 706793"/>
                <a:gd name="connsiteX12" fmla="*/ 63919 w 713791"/>
                <a:gd name="connsiteY12" fmla="*/ 533022 h 706793"/>
                <a:gd name="connsiteX13" fmla="*/ 27810 w 713791"/>
                <a:gd name="connsiteY13" fmla="*/ 488095 h 706793"/>
                <a:gd name="connsiteX14" fmla="*/ 5766 w 713791"/>
                <a:gd name="connsiteY14" fmla="*/ 442958 h 706793"/>
                <a:gd name="connsiteX15" fmla="*/ 3177 w 713791"/>
                <a:gd name="connsiteY15" fmla="*/ 364371 h 706793"/>
                <a:gd name="connsiteX16" fmla="*/ 16403 w 713791"/>
                <a:gd name="connsiteY16" fmla="*/ 302089 h 706793"/>
                <a:gd name="connsiteX17" fmla="*/ 60630 w 713791"/>
                <a:gd name="connsiteY17" fmla="*/ 141066 h 706793"/>
                <a:gd name="connsiteX18" fmla="*/ 146495 w 713791"/>
                <a:gd name="connsiteY18" fmla="*/ 62409 h 706793"/>
                <a:gd name="connsiteX19" fmla="*/ 255663 w 713791"/>
                <a:gd name="connsiteY19" fmla="*/ 23571 h 706793"/>
                <a:gd name="connsiteX20" fmla="*/ 368121 w 713791"/>
                <a:gd name="connsiteY20" fmla="*/ 3206 h 706793"/>
                <a:gd name="connsiteX21" fmla="*/ 530753 w 713791"/>
                <a:gd name="connsiteY21" fmla="*/ 26020 h 706793"/>
                <a:gd name="connsiteX22" fmla="*/ 655107 w 713791"/>
                <a:gd name="connsiteY22" fmla="*/ 134068 h 706793"/>
                <a:gd name="connsiteX23" fmla="*/ 704303 w 713791"/>
                <a:gd name="connsiteY23" fmla="*/ 319444 h 70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3791" h="706793">
                  <a:moveTo>
                    <a:pt x="704303" y="319444"/>
                  </a:moveTo>
                  <a:cubicBezTo>
                    <a:pt x="707102" y="338758"/>
                    <a:pt x="712280" y="356043"/>
                    <a:pt x="714310" y="374168"/>
                  </a:cubicBezTo>
                  <a:cubicBezTo>
                    <a:pt x="719418" y="418815"/>
                    <a:pt x="708571" y="468430"/>
                    <a:pt x="683169" y="508879"/>
                  </a:cubicBezTo>
                  <a:cubicBezTo>
                    <a:pt x="665814" y="536311"/>
                    <a:pt x="648039" y="558774"/>
                    <a:pt x="636282" y="585507"/>
                  </a:cubicBezTo>
                  <a:cubicBezTo>
                    <a:pt x="625226" y="610629"/>
                    <a:pt x="614169" y="634072"/>
                    <a:pt x="592475" y="655696"/>
                  </a:cubicBezTo>
                  <a:cubicBezTo>
                    <a:pt x="567213" y="680889"/>
                    <a:pt x="534462" y="699363"/>
                    <a:pt x="497443" y="706501"/>
                  </a:cubicBezTo>
                  <a:cubicBezTo>
                    <a:pt x="472740" y="711260"/>
                    <a:pt x="447897" y="711540"/>
                    <a:pt x="424244" y="708391"/>
                  </a:cubicBezTo>
                  <a:cubicBezTo>
                    <a:pt x="408989" y="706361"/>
                    <a:pt x="394293" y="702512"/>
                    <a:pt x="378618" y="699363"/>
                  </a:cubicBezTo>
                  <a:cubicBezTo>
                    <a:pt x="358813" y="695375"/>
                    <a:pt x="338239" y="691455"/>
                    <a:pt x="317595" y="688446"/>
                  </a:cubicBezTo>
                  <a:cubicBezTo>
                    <a:pt x="305769" y="686697"/>
                    <a:pt x="294082" y="685437"/>
                    <a:pt x="282606" y="683688"/>
                  </a:cubicBezTo>
                  <a:cubicBezTo>
                    <a:pt x="229071" y="675640"/>
                    <a:pt x="172598" y="663534"/>
                    <a:pt x="136488" y="619376"/>
                  </a:cubicBezTo>
                  <a:cubicBezTo>
                    <a:pt x="125711" y="606220"/>
                    <a:pt x="115774" y="592364"/>
                    <a:pt x="104717" y="578718"/>
                  </a:cubicBezTo>
                  <a:cubicBezTo>
                    <a:pt x="91561" y="562483"/>
                    <a:pt x="77145" y="547508"/>
                    <a:pt x="63919" y="533022"/>
                  </a:cubicBezTo>
                  <a:cubicBezTo>
                    <a:pt x="50763" y="518536"/>
                    <a:pt x="39007" y="503980"/>
                    <a:pt x="27810" y="488095"/>
                  </a:cubicBezTo>
                  <a:cubicBezTo>
                    <a:pt x="17943" y="474029"/>
                    <a:pt x="10385" y="459123"/>
                    <a:pt x="5766" y="442958"/>
                  </a:cubicBezTo>
                  <a:cubicBezTo>
                    <a:pt x="-1302" y="418465"/>
                    <a:pt x="-1512" y="391663"/>
                    <a:pt x="3177" y="364371"/>
                  </a:cubicBezTo>
                  <a:cubicBezTo>
                    <a:pt x="6746" y="343447"/>
                    <a:pt x="12064" y="323013"/>
                    <a:pt x="16403" y="302089"/>
                  </a:cubicBezTo>
                  <a:cubicBezTo>
                    <a:pt x="28650" y="243796"/>
                    <a:pt x="30329" y="190612"/>
                    <a:pt x="60630" y="141066"/>
                  </a:cubicBezTo>
                  <a:cubicBezTo>
                    <a:pt x="81064" y="107616"/>
                    <a:pt x="112555" y="81094"/>
                    <a:pt x="146495" y="62409"/>
                  </a:cubicBezTo>
                  <a:cubicBezTo>
                    <a:pt x="180295" y="43864"/>
                    <a:pt x="217035" y="32248"/>
                    <a:pt x="255663" y="23571"/>
                  </a:cubicBezTo>
                  <a:cubicBezTo>
                    <a:pt x="292053" y="15453"/>
                    <a:pt x="330821" y="8805"/>
                    <a:pt x="368121" y="3206"/>
                  </a:cubicBezTo>
                  <a:cubicBezTo>
                    <a:pt x="424874" y="-5331"/>
                    <a:pt x="479528" y="3486"/>
                    <a:pt x="530753" y="26020"/>
                  </a:cubicBezTo>
                  <a:cubicBezTo>
                    <a:pt x="581698" y="48483"/>
                    <a:pt x="626135" y="86062"/>
                    <a:pt x="655107" y="134068"/>
                  </a:cubicBezTo>
                  <a:cubicBezTo>
                    <a:pt x="687927" y="188792"/>
                    <a:pt x="694645" y="253313"/>
                    <a:pt x="704303" y="31944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98E12B3-C42D-4F2C-ABDD-BA918D6726E5}"/>
                </a:ext>
              </a:extLst>
            </p:cNvPr>
            <p:cNvSpPr/>
            <p:nvPr/>
          </p:nvSpPr>
          <p:spPr>
            <a:xfrm>
              <a:off x="3765392" y="5941309"/>
              <a:ext cx="692798" cy="692798"/>
            </a:xfrm>
            <a:custGeom>
              <a:avLst/>
              <a:gdLst>
                <a:gd name="connsiteX0" fmla="*/ 684548 w 692798"/>
                <a:gd name="connsiteY0" fmla="*/ 305909 h 692797"/>
                <a:gd name="connsiteX1" fmla="*/ 696445 w 692798"/>
                <a:gd name="connsiteY1" fmla="*/ 359374 h 692797"/>
                <a:gd name="connsiteX2" fmla="*/ 667683 w 692798"/>
                <a:gd name="connsiteY2" fmla="*/ 492615 h 692797"/>
                <a:gd name="connsiteX3" fmla="*/ 622196 w 692798"/>
                <a:gd name="connsiteY3" fmla="*/ 568753 h 692797"/>
                <a:gd name="connsiteX4" fmla="*/ 582448 w 692798"/>
                <a:gd name="connsiteY4" fmla="*/ 639432 h 692797"/>
                <a:gd name="connsiteX5" fmla="*/ 488885 w 692798"/>
                <a:gd name="connsiteY5" fmla="*/ 689957 h 692797"/>
                <a:gd name="connsiteX6" fmla="*/ 416666 w 692798"/>
                <a:gd name="connsiteY6" fmla="*/ 689818 h 692797"/>
                <a:gd name="connsiteX7" fmla="*/ 372159 w 692798"/>
                <a:gd name="connsiteY7" fmla="*/ 679251 h 692797"/>
                <a:gd name="connsiteX8" fmla="*/ 312746 w 692798"/>
                <a:gd name="connsiteY8" fmla="*/ 667774 h 692797"/>
                <a:gd name="connsiteX9" fmla="*/ 278456 w 692798"/>
                <a:gd name="connsiteY9" fmla="*/ 663575 h 692797"/>
                <a:gd name="connsiteX10" fmla="*/ 135558 w 692798"/>
                <a:gd name="connsiteY10" fmla="*/ 602833 h 692797"/>
                <a:gd name="connsiteX11" fmla="*/ 105257 w 692798"/>
                <a:gd name="connsiteY11" fmla="*/ 562595 h 692797"/>
                <a:gd name="connsiteX12" fmla="*/ 64669 w 692798"/>
                <a:gd name="connsiteY12" fmla="*/ 518647 h 692797"/>
                <a:gd name="connsiteX13" fmla="*/ 28069 w 692798"/>
                <a:gd name="connsiteY13" fmla="*/ 476380 h 692797"/>
                <a:gd name="connsiteX14" fmla="*/ 5466 w 692798"/>
                <a:gd name="connsiteY14" fmla="*/ 433063 h 692797"/>
                <a:gd name="connsiteX15" fmla="*/ 3857 w 692798"/>
                <a:gd name="connsiteY15" fmla="*/ 356365 h 692797"/>
                <a:gd name="connsiteX16" fmla="*/ 17992 w 692798"/>
                <a:gd name="connsiteY16" fmla="*/ 295623 h 692797"/>
                <a:gd name="connsiteX17" fmla="*/ 58021 w 692798"/>
                <a:gd name="connsiteY17" fmla="*/ 137119 h 692797"/>
                <a:gd name="connsiteX18" fmla="*/ 142556 w 692798"/>
                <a:gd name="connsiteY18" fmla="*/ 60561 h 692797"/>
                <a:gd name="connsiteX19" fmla="*/ 250185 w 692798"/>
                <a:gd name="connsiteY19" fmla="*/ 24522 h 692797"/>
                <a:gd name="connsiteX20" fmla="*/ 360403 w 692798"/>
                <a:gd name="connsiteY20" fmla="*/ 4088 h 692797"/>
                <a:gd name="connsiteX21" fmla="*/ 517227 w 692798"/>
                <a:gd name="connsiteY21" fmla="*/ 23052 h 692797"/>
                <a:gd name="connsiteX22" fmla="*/ 637802 w 692798"/>
                <a:gd name="connsiteY22" fmla="*/ 126552 h 692797"/>
                <a:gd name="connsiteX23" fmla="*/ 684548 w 692798"/>
                <a:gd name="connsiteY23" fmla="*/ 305909 h 6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798" h="692797">
                  <a:moveTo>
                    <a:pt x="684548" y="305909"/>
                  </a:moveTo>
                  <a:cubicBezTo>
                    <a:pt x="687767" y="324944"/>
                    <a:pt x="693715" y="341599"/>
                    <a:pt x="696445" y="359374"/>
                  </a:cubicBezTo>
                  <a:cubicBezTo>
                    <a:pt x="703163" y="403041"/>
                    <a:pt x="693226" y="452727"/>
                    <a:pt x="667683" y="492615"/>
                  </a:cubicBezTo>
                  <a:cubicBezTo>
                    <a:pt x="650258" y="519837"/>
                    <a:pt x="632623" y="541671"/>
                    <a:pt x="622196" y="568753"/>
                  </a:cubicBezTo>
                  <a:cubicBezTo>
                    <a:pt x="612539" y="593805"/>
                    <a:pt x="603372" y="617529"/>
                    <a:pt x="582448" y="639432"/>
                  </a:cubicBezTo>
                  <a:cubicBezTo>
                    <a:pt x="558095" y="664975"/>
                    <a:pt x="525764" y="683589"/>
                    <a:pt x="488885" y="689957"/>
                  </a:cubicBezTo>
                  <a:cubicBezTo>
                    <a:pt x="464322" y="694226"/>
                    <a:pt x="439759" y="693737"/>
                    <a:pt x="416666" y="689818"/>
                  </a:cubicBezTo>
                  <a:cubicBezTo>
                    <a:pt x="401761" y="687229"/>
                    <a:pt x="387485" y="682820"/>
                    <a:pt x="372159" y="679251"/>
                  </a:cubicBezTo>
                  <a:cubicBezTo>
                    <a:pt x="353055" y="674772"/>
                    <a:pt x="332971" y="670643"/>
                    <a:pt x="312746" y="667774"/>
                  </a:cubicBezTo>
                  <a:cubicBezTo>
                    <a:pt x="301200" y="666095"/>
                    <a:pt x="289723" y="665045"/>
                    <a:pt x="278456" y="663575"/>
                  </a:cubicBezTo>
                  <a:cubicBezTo>
                    <a:pt x="226252" y="656717"/>
                    <a:pt x="170058" y="647200"/>
                    <a:pt x="135558" y="602833"/>
                  </a:cubicBezTo>
                  <a:cubicBezTo>
                    <a:pt x="125411" y="589747"/>
                    <a:pt x="115964" y="576031"/>
                    <a:pt x="105257" y="562595"/>
                  </a:cubicBezTo>
                  <a:cubicBezTo>
                    <a:pt x="92451" y="546639"/>
                    <a:pt x="77965" y="532364"/>
                    <a:pt x="64669" y="518647"/>
                  </a:cubicBezTo>
                  <a:cubicBezTo>
                    <a:pt x="51443" y="505001"/>
                    <a:pt x="39476" y="491425"/>
                    <a:pt x="28069" y="476380"/>
                  </a:cubicBezTo>
                  <a:cubicBezTo>
                    <a:pt x="17852" y="462944"/>
                    <a:pt x="10085" y="448668"/>
                    <a:pt x="5466" y="433063"/>
                  </a:cubicBezTo>
                  <a:cubicBezTo>
                    <a:pt x="-1602" y="409269"/>
                    <a:pt x="-1462" y="383027"/>
                    <a:pt x="3857" y="356365"/>
                  </a:cubicBezTo>
                  <a:cubicBezTo>
                    <a:pt x="7915" y="336001"/>
                    <a:pt x="13584" y="316127"/>
                    <a:pt x="17992" y="295623"/>
                  </a:cubicBezTo>
                  <a:cubicBezTo>
                    <a:pt x="30309" y="238379"/>
                    <a:pt x="28839" y="186314"/>
                    <a:pt x="58021" y="137119"/>
                  </a:cubicBezTo>
                  <a:cubicBezTo>
                    <a:pt x="77615" y="104088"/>
                    <a:pt x="108966" y="78266"/>
                    <a:pt x="142556" y="60561"/>
                  </a:cubicBezTo>
                  <a:cubicBezTo>
                    <a:pt x="176006" y="42996"/>
                    <a:pt x="212256" y="32499"/>
                    <a:pt x="250185" y="24522"/>
                  </a:cubicBezTo>
                  <a:cubicBezTo>
                    <a:pt x="286014" y="17034"/>
                    <a:pt x="324083" y="10456"/>
                    <a:pt x="360403" y="4088"/>
                  </a:cubicBezTo>
                  <a:cubicBezTo>
                    <a:pt x="414777" y="-5430"/>
                    <a:pt x="467331" y="1988"/>
                    <a:pt x="517227" y="23052"/>
                  </a:cubicBezTo>
                  <a:cubicBezTo>
                    <a:pt x="566702" y="43976"/>
                    <a:pt x="610020" y="80015"/>
                    <a:pt x="637802" y="126552"/>
                  </a:cubicBezTo>
                  <a:cubicBezTo>
                    <a:pt x="669363" y="179806"/>
                    <a:pt x="673911" y="242368"/>
                    <a:pt x="684548" y="30590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01625E8-2F13-4566-A39F-632EAFAF6F39}"/>
                </a:ext>
              </a:extLst>
            </p:cNvPr>
            <p:cNvSpPr/>
            <p:nvPr/>
          </p:nvSpPr>
          <p:spPr>
            <a:xfrm>
              <a:off x="3775293" y="5945698"/>
              <a:ext cx="678802" cy="671804"/>
            </a:xfrm>
            <a:custGeom>
              <a:avLst/>
              <a:gdLst>
                <a:gd name="connsiteX0" fmla="*/ 664780 w 678802"/>
                <a:gd name="connsiteY0" fmla="*/ 292213 h 671804"/>
                <a:gd name="connsiteX1" fmla="*/ 678566 w 678802"/>
                <a:gd name="connsiteY1" fmla="*/ 344417 h 671804"/>
                <a:gd name="connsiteX2" fmla="*/ 652184 w 678802"/>
                <a:gd name="connsiteY2" fmla="*/ 476189 h 671804"/>
                <a:gd name="connsiteX3" fmla="*/ 608166 w 678802"/>
                <a:gd name="connsiteY3" fmla="*/ 551837 h 671804"/>
                <a:gd name="connsiteX4" fmla="*/ 572547 w 678802"/>
                <a:gd name="connsiteY4" fmla="*/ 623076 h 671804"/>
                <a:gd name="connsiteX5" fmla="*/ 480454 w 678802"/>
                <a:gd name="connsiteY5" fmla="*/ 673392 h 671804"/>
                <a:gd name="connsiteX6" fmla="*/ 409214 w 678802"/>
                <a:gd name="connsiteY6" fmla="*/ 671152 h 671804"/>
                <a:gd name="connsiteX7" fmla="*/ 365757 w 678802"/>
                <a:gd name="connsiteY7" fmla="*/ 658976 h 671804"/>
                <a:gd name="connsiteX8" fmla="*/ 307954 w 678802"/>
                <a:gd name="connsiteY8" fmla="*/ 646939 h 671804"/>
                <a:gd name="connsiteX9" fmla="*/ 274434 w 678802"/>
                <a:gd name="connsiteY9" fmla="*/ 643300 h 671804"/>
                <a:gd name="connsiteX10" fmla="*/ 134685 w 678802"/>
                <a:gd name="connsiteY10" fmla="*/ 586197 h 671804"/>
                <a:gd name="connsiteX11" fmla="*/ 105783 w 678802"/>
                <a:gd name="connsiteY11" fmla="*/ 546379 h 671804"/>
                <a:gd name="connsiteX12" fmla="*/ 65475 w 678802"/>
                <a:gd name="connsiteY12" fmla="*/ 504251 h 671804"/>
                <a:gd name="connsiteX13" fmla="*/ 28386 w 678802"/>
                <a:gd name="connsiteY13" fmla="*/ 464712 h 671804"/>
                <a:gd name="connsiteX14" fmla="*/ 5222 w 678802"/>
                <a:gd name="connsiteY14" fmla="*/ 423144 h 671804"/>
                <a:gd name="connsiteX15" fmla="*/ 4592 w 678802"/>
                <a:gd name="connsiteY15" fmla="*/ 348406 h 671804"/>
                <a:gd name="connsiteX16" fmla="*/ 19568 w 678802"/>
                <a:gd name="connsiteY16" fmla="*/ 289204 h 671804"/>
                <a:gd name="connsiteX17" fmla="*/ 55468 w 678802"/>
                <a:gd name="connsiteY17" fmla="*/ 133289 h 671804"/>
                <a:gd name="connsiteX18" fmla="*/ 138743 w 678802"/>
                <a:gd name="connsiteY18" fmla="*/ 58831 h 671804"/>
                <a:gd name="connsiteX19" fmla="*/ 244832 w 678802"/>
                <a:gd name="connsiteY19" fmla="*/ 25521 h 671804"/>
                <a:gd name="connsiteX20" fmla="*/ 352741 w 678802"/>
                <a:gd name="connsiteY20" fmla="*/ 5086 h 671804"/>
                <a:gd name="connsiteX21" fmla="*/ 503827 w 678802"/>
                <a:gd name="connsiteY21" fmla="*/ 20202 h 671804"/>
                <a:gd name="connsiteX22" fmla="*/ 620623 w 678802"/>
                <a:gd name="connsiteY22" fmla="*/ 119153 h 671804"/>
                <a:gd name="connsiteX23" fmla="*/ 664780 w 678802"/>
                <a:gd name="connsiteY23" fmla="*/ 292213 h 6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02" h="671804">
                  <a:moveTo>
                    <a:pt x="664780" y="292213"/>
                  </a:moveTo>
                  <a:cubicBezTo>
                    <a:pt x="668349" y="310897"/>
                    <a:pt x="675137" y="326993"/>
                    <a:pt x="678566" y="344417"/>
                  </a:cubicBezTo>
                  <a:cubicBezTo>
                    <a:pt x="686894" y="387105"/>
                    <a:pt x="677796" y="436791"/>
                    <a:pt x="652184" y="476189"/>
                  </a:cubicBezTo>
                  <a:cubicBezTo>
                    <a:pt x="634619" y="503201"/>
                    <a:pt x="617194" y="524405"/>
                    <a:pt x="608166" y="551837"/>
                  </a:cubicBezTo>
                  <a:cubicBezTo>
                    <a:pt x="599909" y="576820"/>
                    <a:pt x="592631" y="600753"/>
                    <a:pt x="572547" y="623076"/>
                  </a:cubicBezTo>
                  <a:cubicBezTo>
                    <a:pt x="549104" y="649039"/>
                    <a:pt x="517193" y="667653"/>
                    <a:pt x="480454" y="673392"/>
                  </a:cubicBezTo>
                  <a:cubicBezTo>
                    <a:pt x="456031" y="677171"/>
                    <a:pt x="431818" y="675981"/>
                    <a:pt x="409214" y="671152"/>
                  </a:cubicBezTo>
                  <a:cubicBezTo>
                    <a:pt x="394589" y="668073"/>
                    <a:pt x="380803" y="663035"/>
                    <a:pt x="365757" y="658976"/>
                  </a:cubicBezTo>
                  <a:cubicBezTo>
                    <a:pt x="347283" y="654077"/>
                    <a:pt x="327758" y="649668"/>
                    <a:pt x="307954" y="646939"/>
                  </a:cubicBezTo>
                  <a:cubicBezTo>
                    <a:pt x="296617" y="645330"/>
                    <a:pt x="285421" y="644490"/>
                    <a:pt x="274434" y="643300"/>
                  </a:cubicBezTo>
                  <a:cubicBezTo>
                    <a:pt x="223629" y="637562"/>
                    <a:pt x="167575" y="630704"/>
                    <a:pt x="134685" y="586197"/>
                  </a:cubicBezTo>
                  <a:cubicBezTo>
                    <a:pt x="125097" y="573181"/>
                    <a:pt x="116280" y="559535"/>
                    <a:pt x="105783" y="546379"/>
                  </a:cubicBezTo>
                  <a:cubicBezTo>
                    <a:pt x="93327" y="530703"/>
                    <a:pt x="78841" y="517057"/>
                    <a:pt x="65475" y="504251"/>
                  </a:cubicBezTo>
                  <a:cubicBezTo>
                    <a:pt x="52179" y="491445"/>
                    <a:pt x="40002" y="478778"/>
                    <a:pt x="28386" y="464712"/>
                  </a:cubicBezTo>
                  <a:cubicBezTo>
                    <a:pt x="17819" y="451976"/>
                    <a:pt x="9911" y="438260"/>
                    <a:pt x="5222" y="423144"/>
                  </a:cubicBezTo>
                  <a:cubicBezTo>
                    <a:pt x="-1916" y="400051"/>
                    <a:pt x="-1356" y="374369"/>
                    <a:pt x="4592" y="348406"/>
                  </a:cubicBezTo>
                  <a:cubicBezTo>
                    <a:pt x="9071" y="328672"/>
                    <a:pt x="15159" y="309288"/>
                    <a:pt x="19568" y="289204"/>
                  </a:cubicBezTo>
                  <a:cubicBezTo>
                    <a:pt x="31954" y="233080"/>
                    <a:pt x="27336" y="182135"/>
                    <a:pt x="55468" y="133289"/>
                  </a:cubicBezTo>
                  <a:cubicBezTo>
                    <a:pt x="74292" y="100609"/>
                    <a:pt x="105433" y="75556"/>
                    <a:pt x="138743" y="58831"/>
                  </a:cubicBezTo>
                  <a:cubicBezTo>
                    <a:pt x="171844" y="42246"/>
                    <a:pt x="207533" y="32869"/>
                    <a:pt x="244832" y="25521"/>
                  </a:cubicBezTo>
                  <a:cubicBezTo>
                    <a:pt x="280032" y="18662"/>
                    <a:pt x="317471" y="12154"/>
                    <a:pt x="352741" y="5086"/>
                  </a:cubicBezTo>
                  <a:cubicBezTo>
                    <a:pt x="404736" y="-5341"/>
                    <a:pt x="455261" y="538"/>
                    <a:pt x="503827" y="20202"/>
                  </a:cubicBezTo>
                  <a:cubicBezTo>
                    <a:pt x="551833" y="39586"/>
                    <a:pt x="594031" y="74086"/>
                    <a:pt x="620623" y="119153"/>
                  </a:cubicBezTo>
                  <a:cubicBezTo>
                    <a:pt x="650644" y="170588"/>
                    <a:pt x="653093" y="231190"/>
                    <a:pt x="664780" y="292213"/>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BB584C2-EA0E-409E-B4DA-C910B59B6381}"/>
                </a:ext>
              </a:extLst>
            </p:cNvPr>
            <p:cNvSpPr/>
            <p:nvPr/>
          </p:nvSpPr>
          <p:spPr>
            <a:xfrm>
              <a:off x="3785018" y="5949817"/>
              <a:ext cx="664806" cy="657808"/>
            </a:xfrm>
            <a:custGeom>
              <a:avLst/>
              <a:gdLst>
                <a:gd name="connsiteX0" fmla="*/ 645118 w 664806"/>
                <a:gd name="connsiteY0" fmla="*/ 278787 h 657808"/>
                <a:gd name="connsiteX1" fmla="*/ 660723 w 664806"/>
                <a:gd name="connsiteY1" fmla="*/ 329662 h 657808"/>
                <a:gd name="connsiteX2" fmla="*/ 636720 w 664806"/>
                <a:gd name="connsiteY2" fmla="*/ 460034 h 657808"/>
                <a:gd name="connsiteX3" fmla="*/ 594103 w 664806"/>
                <a:gd name="connsiteY3" fmla="*/ 535192 h 657808"/>
                <a:gd name="connsiteX4" fmla="*/ 562542 w 664806"/>
                <a:gd name="connsiteY4" fmla="*/ 606921 h 657808"/>
                <a:gd name="connsiteX5" fmla="*/ 471918 w 664806"/>
                <a:gd name="connsiteY5" fmla="*/ 657027 h 657808"/>
                <a:gd name="connsiteX6" fmla="*/ 401729 w 664806"/>
                <a:gd name="connsiteY6" fmla="*/ 652758 h 657808"/>
                <a:gd name="connsiteX7" fmla="*/ 359391 w 664806"/>
                <a:gd name="connsiteY7" fmla="*/ 639042 h 657808"/>
                <a:gd name="connsiteX8" fmla="*/ 303127 w 664806"/>
                <a:gd name="connsiteY8" fmla="*/ 626446 h 657808"/>
                <a:gd name="connsiteX9" fmla="*/ 270377 w 664806"/>
                <a:gd name="connsiteY9" fmla="*/ 623296 h 657808"/>
                <a:gd name="connsiteX10" fmla="*/ 133847 w 664806"/>
                <a:gd name="connsiteY10" fmla="*/ 569762 h 657808"/>
                <a:gd name="connsiteX11" fmla="*/ 106415 w 664806"/>
                <a:gd name="connsiteY11" fmla="*/ 530434 h 657808"/>
                <a:gd name="connsiteX12" fmla="*/ 66316 w 664806"/>
                <a:gd name="connsiteY12" fmla="*/ 490055 h 657808"/>
                <a:gd name="connsiteX13" fmla="*/ 28737 w 664806"/>
                <a:gd name="connsiteY13" fmla="*/ 453246 h 657808"/>
                <a:gd name="connsiteX14" fmla="*/ 5014 w 664806"/>
                <a:gd name="connsiteY14" fmla="*/ 413498 h 657808"/>
                <a:gd name="connsiteX15" fmla="*/ 5294 w 664806"/>
                <a:gd name="connsiteY15" fmla="*/ 340649 h 657808"/>
                <a:gd name="connsiteX16" fmla="*/ 21110 w 664806"/>
                <a:gd name="connsiteY16" fmla="*/ 282986 h 657808"/>
                <a:gd name="connsiteX17" fmla="*/ 52880 w 664806"/>
                <a:gd name="connsiteY17" fmla="*/ 129590 h 657808"/>
                <a:gd name="connsiteX18" fmla="*/ 134827 w 664806"/>
                <a:gd name="connsiteY18" fmla="*/ 57232 h 657808"/>
                <a:gd name="connsiteX19" fmla="*/ 239376 w 664806"/>
                <a:gd name="connsiteY19" fmla="*/ 26720 h 657808"/>
                <a:gd name="connsiteX20" fmla="*/ 345045 w 664806"/>
                <a:gd name="connsiteY20" fmla="*/ 6216 h 657808"/>
                <a:gd name="connsiteX21" fmla="*/ 490393 w 664806"/>
                <a:gd name="connsiteY21" fmla="*/ 17483 h 657808"/>
                <a:gd name="connsiteX22" fmla="*/ 603340 w 664806"/>
                <a:gd name="connsiteY22" fmla="*/ 111886 h 657808"/>
                <a:gd name="connsiteX23" fmla="*/ 645118 w 664806"/>
                <a:gd name="connsiteY23" fmla="*/ 278787 h 6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806" h="657808">
                  <a:moveTo>
                    <a:pt x="645118" y="278787"/>
                  </a:moveTo>
                  <a:cubicBezTo>
                    <a:pt x="649107" y="297122"/>
                    <a:pt x="656664" y="312657"/>
                    <a:pt x="660723" y="329662"/>
                  </a:cubicBezTo>
                  <a:cubicBezTo>
                    <a:pt x="670660" y="371370"/>
                    <a:pt x="662403" y="421126"/>
                    <a:pt x="636720" y="460034"/>
                  </a:cubicBezTo>
                  <a:cubicBezTo>
                    <a:pt x="619015" y="486836"/>
                    <a:pt x="601730" y="507410"/>
                    <a:pt x="594103" y="535192"/>
                  </a:cubicBezTo>
                  <a:cubicBezTo>
                    <a:pt x="587245" y="560105"/>
                    <a:pt x="581856" y="584318"/>
                    <a:pt x="562542" y="606921"/>
                  </a:cubicBezTo>
                  <a:cubicBezTo>
                    <a:pt x="540008" y="633234"/>
                    <a:pt x="508518" y="651988"/>
                    <a:pt x="471918" y="657027"/>
                  </a:cubicBezTo>
                  <a:cubicBezTo>
                    <a:pt x="447705" y="660386"/>
                    <a:pt x="423702" y="658356"/>
                    <a:pt x="401729" y="652758"/>
                  </a:cubicBezTo>
                  <a:cubicBezTo>
                    <a:pt x="387453" y="649119"/>
                    <a:pt x="374087" y="643521"/>
                    <a:pt x="359391" y="639042"/>
                  </a:cubicBezTo>
                  <a:cubicBezTo>
                    <a:pt x="341616" y="633654"/>
                    <a:pt x="322582" y="629035"/>
                    <a:pt x="303127" y="626446"/>
                  </a:cubicBezTo>
                  <a:cubicBezTo>
                    <a:pt x="292071" y="624976"/>
                    <a:pt x="281084" y="624276"/>
                    <a:pt x="270377" y="623296"/>
                  </a:cubicBezTo>
                  <a:cubicBezTo>
                    <a:pt x="220971" y="618748"/>
                    <a:pt x="165128" y="614479"/>
                    <a:pt x="133847" y="569762"/>
                  </a:cubicBezTo>
                  <a:cubicBezTo>
                    <a:pt x="124819" y="556816"/>
                    <a:pt x="116562" y="543310"/>
                    <a:pt x="106415" y="530434"/>
                  </a:cubicBezTo>
                  <a:cubicBezTo>
                    <a:pt x="94308" y="515108"/>
                    <a:pt x="79753" y="502092"/>
                    <a:pt x="66316" y="490055"/>
                  </a:cubicBezTo>
                  <a:cubicBezTo>
                    <a:pt x="52880" y="478089"/>
                    <a:pt x="40564" y="466402"/>
                    <a:pt x="28737" y="453246"/>
                  </a:cubicBezTo>
                  <a:cubicBezTo>
                    <a:pt x="17821" y="441140"/>
                    <a:pt x="9703" y="428054"/>
                    <a:pt x="5014" y="413498"/>
                  </a:cubicBezTo>
                  <a:cubicBezTo>
                    <a:pt x="-2194" y="391174"/>
                    <a:pt x="-1214" y="366052"/>
                    <a:pt x="5294" y="340649"/>
                  </a:cubicBezTo>
                  <a:cubicBezTo>
                    <a:pt x="10193" y="321474"/>
                    <a:pt x="16631" y="302650"/>
                    <a:pt x="21110" y="282986"/>
                  </a:cubicBezTo>
                  <a:cubicBezTo>
                    <a:pt x="33566" y="227982"/>
                    <a:pt x="25798" y="178086"/>
                    <a:pt x="52880" y="129590"/>
                  </a:cubicBezTo>
                  <a:cubicBezTo>
                    <a:pt x="70865" y="97330"/>
                    <a:pt x="101936" y="72977"/>
                    <a:pt x="134827" y="57232"/>
                  </a:cubicBezTo>
                  <a:cubicBezTo>
                    <a:pt x="167577" y="41626"/>
                    <a:pt x="202777" y="33439"/>
                    <a:pt x="239376" y="26720"/>
                  </a:cubicBezTo>
                  <a:cubicBezTo>
                    <a:pt x="274016" y="20422"/>
                    <a:pt x="310755" y="14054"/>
                    <a:pt x="345045" y="6216"/>
                  </a:cubicBezTo>
                  <a:cubicBezTo>
                    <a:pt x="394661" y="-5120"/>
                    <a:pt x="443157" y="-711"/>
                    <a:pt x="490393" y="17483"/>
                  </a:cubicBezTo>
                  <a:cubicBezTo>
                    <a:pt x="536929" y="35398"/>
                    <a:pt x="578077" y="68358"/>
                    <a:pt x="603340" y="111886"/>
                  </a:cubicBezTo>
                  <a:cubicBezTo>
                    <a:pt x="632172" y="161711"/>
                    <a:pt x="632451" y="220354"/>
                    <a:pt x="645118" y="278787"/>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278D550-3107-414E-B6B6-85DCA13E215A}"/>
                </a:ext>
              </a:extLst>
            </p:cNvPr>
            <p:cNvSpPr/>
            <p:nvPr/>
          </p:nvSpPr>
          <p:spPr>
            <a:xfrm>
              <a:off x="3794658" y="5953640"/>
              <a:ext cx="643812" cy="636814"/>
            </a:xfrm>
            <a:custGeom>
              <a:avLst/>
              <a:gdLst>
                <a:gd name="connsiteX0" fmla="*/ 625611 w 643812"/>
                <a:gd name="connsiteY0" fmla="*/ 265656 h 636814"/>
                <a:gd name="connsiteX1" fmla="*/ 643106 w 643812"/>
                <a:gd name="connsiteY1" fmla="*/ 315272 h 636814"/>
                <a:gd name="connsiteX2" fmla="*/ 621482 w 643812"/>
                <a:gd name="connsiteY2" fmla="*/ 444174 h 636814"/>
                <a:gd name="connsiteX3" fmla="*/ 580264 w 643812"/>
                <a:gd name="connsiteY3" fmla="*/ 518842 h 636814"/>
                <a:gd name="connsiteX4" fmla="*/ 552762 w 643812"/>
                <a:gd name="connsiteY4" fmla="*/ 591061 h 636814"/>
                <a:gd name="connsiteX5" fmla="*/ 463608 w 643812"/>
                <a:gd name="connsiteY5" fmla="*/ 640887 h 636814"/>
                <a:gd name="connsiteX6" fmla="*/ 394398 w 643812"/>
                <a:gd name="connsiteY6" fmla="*/ 634589 h 636814"/>
                <a:gd name="connsiteX7" fmla="*/ 353180 w 643812"/>
                <a:gd name="connsiteY7" fmla="*/ 619333 h 636814"/>
                <a:gd name="connsiteX8" fmla="*/ 298526 w 643812"/>
                <a:gd name="connsiteY8" fmla="*/ 606107 h 636814"/>
                <a:gd name="connsiteX9" fmla="*/ 266476 w 643812"/>
                <a:gd name="connsiteY9" fmla="*/ 603518 h 636814"/>
                <a:gd name="connsiteX10" fmla="*/ 133094 w 643812"/>
                <a:gd name="connsiteY10" fmla="*/ 553552 h 636814"/>
                <a:gd name="connsiteX11" fmla="*/ 107062 w 643812"/>
                <a:gd name="connsiteY11" fmla="*/ 514643 h 636814"/>
                <a:gd name="connsiteX12" fmla="*/ 67244 w 643812"/>
                <a:gd name="connsiteY12" fmla="*/ 476085 h 636814"/>
                <a:gd name="connsiteX13" fmla="*/ 29105 w 643812"/>
                <a:gd name="connsiteY13" fmla="*/ 441935 h 636814"/>
                <a:gd name="connsiteX14" fmla="*/ 4822 w 643812"/>
                <a:gd name="connsiteY14" fmla="*/ 403936 h 636814"/>
                <a:gd name="connsiteX15" fmla="*/ 6081 w 643812"/>
                <a:gd name="connsiteY15" fmla="*/ 332976 h 636814"/>
                <a:gd name="connsiteX16" fmla="*/ 22737 w 643812"/>
                <a:gd name="connsiteY16" fmla="*/ 276853 h 636814"/>
                <a:gd name="connsiteX17" fmla="*/ 50309 w 643812"/>
                <a:gd name="connsiteY17" fmla="*/ 126047 h 636814"/>
                <a:gd name="connsiteX18" fmla="*/ 130925 w 643812"/>
                <a:gd name="connsiteY18" fmla="*/ 55787 h 636814"/>
                <a:gd name="connsiteX19" fmla="*/ 233935 w 643812"/>
                <a:gd name="connsiteY19" fmla="*/ 28076 h 636814"/>
                <a:gd name="connsiteX20" fmla="*/ 337365 w 643812"/>
                <a:gd name="connsiteY20" fmla="*/ 7502 h 636814"/>
                <a:gd name="connsiteX21" fmla="*/ 476974 w 643812"/>
                <a:gd name="connsiteY21" fmla="*/ 14919 h 636814"/>
                <a:gd name="connsiteX22" fmla="*/ 586142 w 643812"/>
                <a:gd name="connsiteY22" fmla="*/ 104773 h 636814"/>
                <a:gd name="connsiteX23" fmla="*/ 625611 w 643812"/>
                <a:gd name="connsiteY23" fmla="*/ 265656 h 6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3812" h="636814">
                  <a:moveTo>
                    <a:pt x="625611" y="265656"/>
                  </a:moveTo>
                  <a:cubicBezTo>
                    <a:pt x="630020" y="283711"/>
                    <a:pt x="638347" y="298617"/>
                    <a:pt x="643106" y="315272"/>
                  </a:cubicBezTo>
                  <a:cubicBezTo>
                    <a:pt x="654652" y="356000"/>
                    <a:pt x="647235" y="405755"/>
                    <a:pt x="621482" y="444174"/>
                  </a:cubicBezTo>
                  <a:cubicBezTo>
                    <a:pt x="603637" y="470766"/>
                    <a:pt x="586492" y="490641"/>
                    <a:pt x="580264" y="518842"/>
                  </a:cubicBezTo>
                  <a:cubicBezTo>
                    <a:pt x="574806" y="543685"/>
                    <a:pt x="571307" y="568178"/>
                    <a:pt x="552762" y="591061"/>
                  </a:cubicBezTo>
                  <a:cubicBezTo>
                    <a:pt x="531138" y="617723"/>
                    <a:pt x="499997" y="636618"/>
                    <a:pt x="463608" y="640887"/>
                  </a:cubicBezTo>
                  <a:cubicBezTo>
                    <a:pt x="439535" y="643756"/>
                    <a:pt x="415882" y="641027"/>
                    <a:pt x="394398" y="634589"/>
                  </a:cubicBezTo>
                  <a:cubicBezTo>
                    <a:pt x="380402" y="630390"/>
                    <a:pt x="367526" y="624231"/>
                    <a:pt x="353180" y="619333"/>
                  </a:cubicBezTo>
                  <a:cubicBezTo>
                    <a:pt x="336105" y="613525"/>
                    <a:pt x="317561" y="608626"/>
                    <a:pt x="298526" y="606107"/>
                  </a:cubicBezTo>
                  <a:cubicBezTo>
                    <a:pt x="287749" y="604707"/>
                    <a:pt x="276972" y="604287"/>
                    <a:pt x="266476" y="603518"/>
                  </a:cubicBezTo>
                  <a:cubicBezTo>
                    <a:pt x="218470" y="600159"/>
                    <a:pt x="162766" y="598479"/>
                    <a:pt x="133094" y="553552"/>
                  </a:cubicBezTo>
                  <a:cubicBezTo>
                    <a:pt x="124627" y="540746"/>
                    <a:pt x="116999" y="527240"/>
                    <a:pt x="107062" y="514643"/>
                  </a:cubicBezTo>
                  <a:cubicBezTo>
                    <a:pt x="95305" y="499598"/>
                    <a:pt x="80750" y="487282"/>
                    <a:pt x="67244" y="476085"/>
                  </a:cubicBezTo>
                  <a:cubicBezTo>
                    <a:pt x="53738" y="464958"/>
                    <a:pt x="41211" y="454251"/>
                    <a:pt x="29105" y="441935"/>
                  </a:cubicBezTo>
                  <a:cubicBezTo>
                    <a:pt x="17768" y="430458"/>
                    <a:pt x="9580" y="418002"/>
                    <a:pt x="4822" y="403936"/>
                  </a:cubicBezTo>
                  <a:cubicBezTo>
                    <a:pt x="-2456" y="382312"/>
                    <a:pt x="-1056" y="357749"/>
                    <a:pt x="6081" y="332976"/>
                  </a:cubicBezTo>
                  <a:cubicBezTo>
                    <a:pt x="11400" y="314362"/>
                    <a:pt x="18258" y="296097"/>
                    <a:pt x="22737" y="276853"/>
                  </a:cubicBezTo>
                  <a:cubicBezTo>
                    <a:pt x="35333" y="222899"/>
                    <a:pt x="24346" y="174123"/>
                    <a:pt x="50309" y="126047"/>
                  </a:cubicBezTo>
                  <a:cubicBezTo>
                    <a:pt x="67524" y="94206"/>
                    <a:pt x="98385" y="70483"/>
                    <a:pt x="130925" y="55787"/>
                  </a:cubicBezTo>
                  <a:cubicBezTo>
                    <a:pt x="163326" y="41162"/>
                    <a:pt x="197966" y="34094"/>
                    <a:pt x="233935" y="28076"/>
                  </a:cubicBezTo>
                  <a:cubicBezTo>
                    <a:pt x="267945" y="22407"/>
                    <a:pt x="304055" y="16179"/>
                    <a:pt x="337365" y="7502"/>
                  </a:cubicBezTo>
                  <a:cubicBezTo>
                    <a:pt x="384601" y="-4745"/>
                    <a:pt x="430998" y="-1806"/>
                    <a:pt x="476974" y="14919"/>
                  </a:cubicBezTo>
                  <a:cubicBezTo>
                    <a:pt x="522041" y="31294"/>
                    <a:pt x="562069" y="62715"/>
                    <a:pt x="586142" y="104773"/>
                  </a:cubicBezTo>
                  <a:cubicBezTo>
                    <a:pt x="613714" y="153059"/>
                    <a:pt x="612035" y="209742"/>
                    <a:pt x="625611" y="26565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289D04A-8B94-4889-8E9D-FEE5F87506C6}"/>
                </a:ext>
              </a:extLst>
            </p:cNvPr>
            <p:cNvSpPr/>
            <p:nvPr/>
          </p:nvSpPr>
          <p:spPr>
            <a:xfrm>
              <a:off x="3804440" y="5957535"/>
              <a:ext cx="629816" cy="622818"/>
            </a:xfrm>
            <a:custGeom>
              <a:avLst/>
              <a:gdLst>
                <a:gd name="connsiteX0" fmla="*/ 605891 w 629816"/>
                <a:gd name="connsiteY0" fmla="*/ 252455 h 622818"/>
                <a:gd name="connsiteX1" fmla="*/ 625206 w 629816"/>
                <a:gd name="connsiteY1" fmla="*/ 300810 h 622818"/>
                <a:gd name="connsiteX2" fmla="*/ 605961 w 629816"/>
                <a:gd name="connsiteY2" fmla="*/ 428243 h 622818"/>
                <a:gd name="connsiteX3" fmla="*/ 566213 w 629816"/>
                <a:gd name="connsiteY3" fmla="*/ 502421 h 622818"/>
                <a:gd name="connsiteX4" fmla="*/ 542770 w 629816"/>
                <a:gd name="connsiteY4" fmla="*/ 575130 h 622818"/>
                <a:gd name="connsiteX5" fmla="*/ 455085 w 629816"/>
                <a:gd name="connsiteY5" fmla="*/ 624746 h 622818"/>
                <a:gd name="connsiteX6" fmla="*/ 386855 w 629816"/>
                <a:gd name="connsiteY6" fmla="*/ 616348 h 622818"/>
                <a:gd name="connsiteX7" fmla="*/ 346687 w 629816"/>
                <a:gd name="connsiteY7" fmla="*/ 599553 h 622818"/>
                <a:gd name="connsiteX8" fmla="*/ 293642 w 629816"/>
                <a:gd name="connsiteY8" fmla="*/ 585767 h 622818"/>
                <a:gd name="connsiteX9" fmla="*/ 262361 w 629816"/>
                <a:gd name="connsiteY9" fmla="*/ 583738 h 622818"/>
                <a:gd name="connsiteX10" fmla="*/ 132199 w 629816"/>
                <a:gd name="connsiteY10" fmla="*/ 537411 h 622818"/>
                <a:gd name="connsiteX11" fmla="*/ 107636 w 629816"/>
                <a:gd name="connsiteY11" fmla="*/ 498922 h 622818"/>
                <a:gd name="connsiteX12" fmla="*/ 68028 w 629816"/>
                <a:gd name="connsiteY12" fmla="*/ 462113 h 622818"/>
                <a:gd name="connsiteX13" fmla="*/ 29399 w 629816"/>
                <a:gd name="connsiteY13" fmla="*/ 430692 h 622818"/>
                <a:gd name="connsiteX14" fmla="*/ 4626 w 629816"/>
                <a:gd name="connsiteY14" fmla="*/ 394513 h 622818"/>
                <a:gd name="connsiteX15" fmla="*/ 6796 w 629816"/>
                <a:gd name="connsiteY15" fmla="*/ 325443 h 622818"/>
                <a:gd name="connsiteX16" fmla="*/ 24361 w 629816"/>
                <a:gd name="connsiteY16" fmla="*/ 270859 h 622818"/>
                <a:gd name="connsiteX17" fmla="*/ 47804 w 629816"/>
                <a:gd name="connsiteY17" fmla="*/ 122642 h 622818"/>
                <a:gd name="connsiteX18" fmla="*/ 127091 w 629816"/>
                <a:gd name="connsiteY18" fmla="*/ 54482 h 622818"/>
                <a:gd name="connsiteX19" fmla="*/ 228561 w 629816"/>
                <a:gd name="connsiteY19" fmla="*/ 29499 h 622818"/>
                <a:gd name="connsiteX20" fmla="*/ 329752 w 629816"/>
                <a:gd name="connsiteY20" fmla="*/ 8925 h 622818"/>
                <a:gd name="connsiteX21" fmla="*/ 463623 w 629816"/>
                <a:gd name="connsiteY21" fmla="*/ 12494 h 622818"/>
                <a:gd name="connsiteX22" fmla="*/ 569012 w 629816"/>
                <a:gd name="connsiteY22" fmla="*/ 97799 h 622818"/>
                <a:gd name="connsiteX23" fmla="*/ 605891 w 629816"/>
                <a:gd name="connsiteY23" fmla="*/ 252455 h 6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9816" h="622818">
                  <a:moveTo>
                    <a:pt x="605891" y="252455"/>
                  </a:moveTo>
                  <a:cubicBezTo>
                    <a:pt x="610720" y="270159"/>
                    <a:pt x="619817" y="284505"/>
                    <a:pt x="625206" y="300810"/>
                  </a:cubicBezTo>
                  <a:cubicBezTo>
                    <a:pt x="638362" y="340559"/>
                    <a:pt x="631784" y="390314"/>
                    <a:pt x="605961" y="428243"/>
                  </a:cubicBezTo>
                  <a:cubicBezTo>
                    <a:pt x="587976" y="454625"/>
                    <a:pt x="570971" y="473870"/>
                    <a:pt x="566213" y="502421"/>
                  </a:cubicBezTo>
                  <a:cubicBezTo>
                    <a:pt x="562084" y="527194"/>
                    <a:pt x="560544" y="551897"/>
                    <a:pt x="542770" y="575130"/>
                  </a:cubicBezTo>
                  <a:cubicBezTo>
                    <a:pt x="522056" y="602212"/>
                    <a:pt x="491335" y="621107"/>
                    <a:pt x="455085" y="624746"/>
                  </a:cubicBezTo>
                  <a:cubicBezTo>
                    <a:pt x="431222" y="627125"/>
                    <a:pt x="407779" y="623626"/>
                    <a:pt x="386855" y="616348"/>
                  </a:cubicBezTo>
                  <a:cubicBezTo>
                    <a:pt x="373209" y="611589"/>
                    <a:pt x="360683" y="604872"/>
                    <a:pt x="346687" y="599553"/>
                  </a:cubicBezTo>
                  <a:cubicBezTo>
                    <a:pt x="330242" y="593325"/>
                    <a:pt x="312257" y="588076"/>
                    <a:pt x="293642" y="585767"/>
                  </a:cubicBezTo>
                  <a:cubicBezTo>
                    <a:pt x="283075" y="584438"/>
                    <a:pt x="272578" y="584228"/>
                    <a:pt x="262361" y="583738"/>
                  </a:cubicBezTo>
                  <a:cubicBezTo>
                    <a:pt x="215685" y="581568"/>
                    <a:pt x="160191" y="582548"/>
                    <a:pt x="132199" y="537411"/>
                  </a:cubicBezTo>
                  <a:cubicBezTo>
                    <a:pt x="124292" y="524675"/>
                    <a:pt x="117224" y="511309"/>
                    <a:pt x="107636" y="498922"/>
                  </a:cubicBezTo>
                  <a:cubicBezTo>
                    <a:pt x="96160" y="484227"/>
                    <a:pt x="81674" y="472470"/>
                    <a:pt x="68028" y="462113"/>
                  </a:cubicBezTo>
                  <a:cubicBezTo>
                    <a:pt x="54452" y="451826"/>
                    <a:pt x="41716" y="442099"/>
                    <a:pt x="29399" y="430692"/>
                  </a:cubicBezTo>
                  <a:cubicBezTo>
                    <a:pt x="17713" y="419916"/>
                    <a:pt x="9315" y="408019"/>
                    <a:pt x="4626" y="394513"/>
                  </a:cubicBezTo>
                  <a:cubicBezTo>
                    <a:pt x="-2651" y="373589"/>
                    <a:pt x="-902" y="349586"/>
                    <a:pt x="6796" y="325443"/>
                  </a:cubicBezTo>
                  <a:cubicBezTo>
                    <a:pt x="12534" y="307388"/>
                    <a:pt x="19812" y="289683"/>
                    <a:pt x="24361" y="270859"/>
                  </a:cubicBezTo>
                  <a:cubicBezTo>
                    <a:pt x="37027" y="218024"/>
                    <a:pt x="22891" y="170368"/>
                    <a:pt x="47804" y="122642"/>
                  </a:cubicBezTo>
                  <a:cubicBezTo>
                    <a:pt x="64179" y="91221"/>
                    <a:pt x="94970" y="68198"/>
                    <a:pt x="127091" y="54482"/>
                  </a:cubicBezTo>
                  <a:cubicBezTo>
                    <a:pt x="159141" y="40836"/>
                    <a:pt x="193291" y="34888"/>
                    <a:pt x="228561" y="29499"/>
                  </a:cubicBezTo>
                  <a:cubicBezTo>
                    <a:pt x="262011" y="24461"/>
                    <a:pt x="297421" y="18373"/>
                    <a:pt x="329752" y="8925"/>
                  </a:cubicBezTo>
                  <a:cubicBezTo>
                    <a:pt x="374609" y="-4161"/>
                    <a:pt x="418976" y="-2761"/>
                    <a:pt x="463623" y="12494"/>
                  </a:cubicBezTo>
                  <a:cubicBezTo>
                    <a:pt x="507220" y="27400"/>
                    <a:pt x="546129" y="57281"/>
                    <a:pt x="569012" y="97799"/>
                  </a:cubicBezTo>
                  <a:cubicBezTo>
                    <a:pt x="595184" y="144336"/>
                    <a:pt x="591405" y="199060"/>
                    <a:pt x="605891" y="252455"/>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D991A94-383A-4B69-9891-E1C2E5C069F1}"/>
                </a:ext>
              </a:extLst>
            </p:cNvPr>
            <p:cNvSpPr/>
            <p:nvPr/>
          </p:nvSpPr>
          <p:spPr>
            <a:xfrm>
              <a:off x="3814113" y="5961176"/>
              <a:ext cx="608822" cy="608822"/>
            </a:xfrm>
            <a:custGeom>
              <a:avLst/>
              <a:gdLst>
                <a:gd name="connsiteX0" fmla="*/ 586351 w 608822"/>
                <a:gd name="connsiteY0" fmla="*/ 239436 h 608822"/>
                <a:gd name="connsiteX1" fmla="*/ 607555 w 608822"/>
                <a:gd name="connsiteY1" fmla="*/ 286532 h 608822"/>
                <a:gd name="connsiteX2" fmla="*/ 590690 w 608822"/>
                <a:gd name="connsiteY2" fmla="*/ 412495 h 608822"/>
                <a:gd name="connsiteX3" fmla="*/ 552341 w 608822"/>
                <a:gd name="connsiteY3" fmla="*/ 486184 h 608822"/>
                <a:gd name="connsiteX4" fmla="*/ 533027 w 608822"/>
                <a:gd name="connsiteY4" fmla="*/ 559452 h 608822"/>
                <a:gd name="connsiteX5" fmla="*/ 446812 w 608822"/>
                <a:gd name="connsiteY5" fmla="*/ 608858 h 608822"/>
                <a:gd name="connsiteX6" fmla="*/ 379562 w 608822"/>
                <a:gd name="connsiteY6" fmla="*/ 598431 h 608822"/>
                <a:gd name="connsiteX7" fmla="*/ 340513 w 608822"/>
                <a:gd name="connsiteY7" fmla="*/ 580096 h 608822"/>
                <a:gd name="connsiteX8" fmla="*/ 289008 w 608822"/>
                <a:gd name="connsiteY8" fmla="*/ 565751 h 608822"/>
                <a:gd name="connsiteX9" fmla="*/ 258427 w 608822"/>
                <a:gd name="connsiteY9" fmla="*/ 564281 h 608822"/>
                <a:gd name="connsiteX10" fmla="*/ 131414 w 608822"/>
                <a:gd name="connsiteY10" fmla="*/ 521523 h 608822"/>
                <a:gd name="connsiteX11" fmla="*/ 108251 w 608822"/>
                <a:gd name="connsiteY11" fmla="*/ 483455 h 608822"/>
                <a:gd name="connsiteX12" fmla="*/ 68922 w 608822"/>
                <a:gd name="connsiteY12" fmla="*/ 448465 h 608822"/>
                <a:gd name="connsiteX13" fmla="*/ 29804 w 608822"/>
                <a:gd name="connsiteY13" fmla="*/ 419773 h 608822"/>
                <a:gd name="connsiteX14" fmla="*/ 4471 w 608822"/>
                <a:gd name="connsiteY14" fmla="*/ 385343 h 608822"/>
                <a:gd name="connsiteX15" fmla="*/ 7620 w 608822"/>
                <a:gd name="connsiteY15" fmla="*/ 318163 h 608822"/>
                <a:gd name="connsiteX16" fmla="*/ 26025 w 608822"/>
                <a:gd name="connsiteY16" fmla="*/ 265118 h 608822"/>
                <a:gd name="connsiteX17" fmla="*/ 45269 w 608822"/>
                <a:gd name="connsiteY17" fmla="*/ 119421 h 608822"/>
                <a:gd name="connsiteX18" fmla="*/ 123226 w 608822"/>
                <a:gd name="connsiteY18" fmla="*/ 53360 h 608822"/>
                <a:gd name="connsiteX19" fmla="*/ 223157 w 608822"/>
                <a:gd name="connsiteY19" fmla="*/ 31176 h 608822"/>
                <a:gd name="connsiteX20" fmla="*/ 322108 w 608822"/>
                <a:gd name="connsiteY20" fmla="*/ 10532 h 608822"/>
                <a:gd name="connsiteX21" fmla="*/ 450171 w 608822"/>
                <a:gd name="connsiteY21" fmla="*/ 10253 h 608822"/>
                <a:gd name="connsiteX22" fmla="*/ 551781 w 608822"/>
                <a:gd name="connsiteY22" fmla="*/ 91009 h 608822"/>
                <a:gd name="connsiteX23" fmla="*/ 586351 w 608822"/>
                <a:gd name="connsiteY23" fmla="*/ 239436 h 60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8822" h="608822">
                  <a:moveTo>
                    <a:pt x="586351" y="239436"/>
                  </a:moveTo>
                  <a:cubicBezTo>
                    <a:pt x="591600" y="256791"/>
                    <a:pt x="601467" y="270577"/>
                    <a:pt x="607555" y="286532"/>
                  </a:cubicBezTo>
                  <a:cubicBezTo>
                    <a:pt x="622321" y="325301"/>
                    <a:pt x="616512" y="375126"/>
                    <a:pt x="590690" y="412495"/>
                  </a:cubicBezTo>
                  <a:cubicBezTo>
                    <a:pt x="572565" y="438668"/>
                    <a:pt x="555630" y="457212"/>
                    <a:pt x="552341" y="486184"/>
                  </a:cubicBezTo>
                  <a:cubicBezTo>
                    <a:pt x="549542" y="510886"/>
                    <a:pt x="549962" y="535869"/>
                    <a:pt x="533027" y="559452"/>
                  </a:cubicBezTo>
                  <a:cubicBezTo>
                    <a:pt x="513293" y="586885"/>
                    <a:pt x="482921" y="605919"/>
                    <a:pt x="446812" y="608858"/>
                  </a:cubicBezTo>
                  <a:cubicBezTo>
                    <a:pt x="423089" y="610747"/>
                    <a:pt x="399996" y="606479"/>
                    <a:pt x="379562" y="598431"/>
                  </a:cubicBezTo>
                  <a:cubicBezTo>
                    <a:pt x="366195" y="593183"/>
                    <a:pt x="354159" y="585835"/>
                    <a:pt x="340513" y="580096"/>
                  </a:cubicBezTo>
                  <a:cubicBezTo>
                    <a:pt x="324768" y="573448"/>
                    <a:pt x="307203" y="567920"/>
                    <a:pt x="289008" y="565751"/>
                  </a:cubicBezTo>
                  <a:cubicBezTo>
                    <a:pt x="278721" y="564491"/>
                    <a:pt x="268504" y="564491"/>
                    <a:pt x="258427" y="564281"/>
                  </a:cubicBezTo>
                  <a:cubicBezTo>
                    <a:pt x="213150" y="563231"/>
                    <a:pt x="157796" y="566870"/>
                    <a:pt x="131414" y="521523"/>
                  </a:cubicBezTo>
                  <a:cubicBezTo>
                    <a:pt x="124066" y="508857"/>
                    <a:pt x="117558" y="495561"/>
                    <a:pt x="108251" y="483455"/>
                  </a:cubicBezTo>
                  <a:cubicBezTo>
                    <a:pt x="97124" y="469039"/>
                    <a:pt x="82568" y="457982"/>
                    <a:pt x="68922" y="448465"/>
                  </a:cubicBezTo>
                  <a:cubicBezTo>
                    <a:pt x="55276" y="439018"/>
                    <a:pt x="42330" y="430270"/>
                    <a:pt x="29804" y="419773"/>
                  </a:cubicBezTo>
                  <a:cubicBezTo>
                    <a:pt x="17697" y="409626"/>
                    <a:pt x="9160" y="398360"/>
                    <a:pt x="4471" y="385343"/>
                  </a:cubicBezTo>
                  <a:cubicBezTo>
                    <a:pt x="-2877" y="365119"/>
                    <a:pt x="-708" y="341746"/>
                    <a:pt x="7620" y="318163"/>
                  </a:cubicBezTo>
                  <a:cubicBezTo>
                    <a:pt x="13778" y="300668"/>
                    <a:pt x="21476" y="283523"/>
                    <a:pt x="26025" y="265118"/>
                  </a:cubicBezTo>
                  <a:cubicBezTo>
                    <a:pt x="38761" y="213404"/>
                    <a:pt x="21476" y="166797"/>
                    <a:pt x="45269" y="119421"/>
                  </a:cubicBezTo>
                  <a:cubicBezTo>
                    <a:pt x="60874" y="88350"/>
                    <a:pt x="91456" y="66096"/>
                    <a:pt x="123226" y="53360"/>
                  </a:cubicBezTo>
                  <a:cubicBezTo>
                    <a:pt x="154927" y="40694"/>
                    <a:pt x="188587" y="35865"/>
                    <a:pt x="223157" y="31176"/>
                  </a:cubicBezTo>
                  <a:cubicBezTo>
                    <a:pt x="255978" y="26768"/>
                    <a:pt x="290757" y="20820"/>
                    <a:pt x="322108" y="10532"/>
                  </a:cubicBezTo>
                  <a:cubicBezTo>
                    <a:pt x="364586" y="-3394"/>
                    <a:pt x="406924" y="-3533"/>
                    <a:pt x="450171" y="10253"/>
                  </a:cubicBezTo>
                  <a:cubicBezTo>
                    <a:pt x="492299" y="23618"/>
                    <a:pt x="530158" y="51961"/>
                    <a:pt x="551781" y="91009"/>
                  </a:cubicBezTo>
                  <a:cubicBezTo>
                    <a:pt x="576764" y="135936"/>
                    <a:pt x="571026" y="188630"/>
                    <a:pt x="586351" y="23943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6ABF26F-89B7-4F6D-BE01-EA804B4A1D6C}"/>
                </a:ext>
              </a:extLst>
            </p:cNvPr>
            <p:cNvSpPr/>
            <p:nvPr/>
          </p:nvSpPr>
          <p:spPr>
            <a:xfrm>
              <a:off x="3823910" y="5964270"/>
              <a:ext cx="594827" cy="587829"/>
            </a:xfrm>
            <a:custGeom>
              <a:avLst/>
              <a:gdLst>
                <a:gd name="connsiteX0" fmla="*/ 566687 w 594826"/>
                <a:gd name="connsiteY0" fmla="*/ 227034 h 587828"/>
                <a:gd name="connsiteX1" fmla="*/ 589710 w 594826"/>
                <a:gd name="connsiteY1" fmla="*/ 272801 h 587828"/>
                <a:gd name="connsiteX2" fmla="*/ 575224 w 594826"/>
                <a:gd name="connsiteY2" fmla="*/ 397295 h 587828"/>
                <a:gd name="connsiteX3" fmla="*/ 538345 w 594826"/>
                <a:gd name="connsiteY3" fmla="*/ 470493 h 587828"/>
                <a:gd name="connsiteX4" fmla="*/ 523090 w 594826"/>
                <a:gd name="connsiteY4" fmla="*/ 544252 h 587828"/>
                <a:gd name="connsiteX5" fmla="*/ 438414 w 594826"/>
                <a:gd name="connsiteY5" fmla="*/ 593377 h 587828"/>
                <a:gd name="connsiteX6" fmla="*/ 372214 w 594826"/>
                <a:gd name="connsiteY6" fmla="*/ 580921 h 587828"/>
                <a:gd name="connsiteX7" fmla="*/ 334215 w 594826"/>
                <a:gd name="connsiteY7" fmla="*/ 560977 h 587828"/>
                <a:gd name="connsiteX8" fmla="*/ 284319 w 594826"/>
                <a:gd name="connsiteY8" fmla="*/ 546071 h 587828"/>
                <a:gd name="connsiteX9" fmla="*/ 254508 w 594826"/>
                <a:gd name="connsiteY9" fmla="*/ 545091 h 587828"/>
                <a:gd name="connsiteX10" fmla="*/ 130714 w 594826"/>
                <a:gd name="connsiteY10" fmla="*/ 505903 h 587828"/>
                <a:gd name="connsiteX11" fmla="*/ 109020 w 594826"/>
                <a:gd name="connsiteY11" fmla="*/ 468254 h 587828"/>
                <a:gd name="connsiteX12" fmla="*/ 69902 w 594826"/>
                <a:gd name="connsiteY12" fmla="*/ 435014 h 587828"/>
                <a:gd name="connsiteX13" fmla="*/ 30223 w 594826"/>
                <a:gd name="connsiteY13" fmla="*/ 408981 h 587828"/>
                <a:gd name="connsiteX14" fmla="*/ 4331 w 594826"/>
                <a:gd name="connsiteY14" fmla="*/ 376371 h 587828"/>
                <a:gd name="connsiteX15" fmla="*/ 8460 w 594826"/>
                <a:gd name="connsiteY15" fmla="*/ 311080 h 587828"/>
                <a:gd name="connsiteX16" fmla="*/ 27704 w 594826"/>
                <a:gd name="connsiteY16" fmla="*/ 259575 h 587828"/>
                <a:gd name="connsiteX17" fmla="*/ 42820 w 594826"/>
                <a:gd name="connsiteY17" fmla="*/ 116466 h 587828"/>
                <a:gd name="connsiteX18" fmla="*/ 119517 w 594826"/>
                <a:gd name="connsiteY18" fmla="*/ 52435 h 587828"/>
                <a:gd name="connsiteX19" fmla="*/ 217909 w 594826"/>
                <a:gd name="connsiteY19" fmla="*/ 32981 h 587828"/>
                <a:gd name="connsiteX20" fmla="*/ 314550 w 594826"/>
                <a:gd name="connsiteY20" fmla="*/ 12337 h 587828"/>
                <a:gd name="connsiteX21" fmla="*/ 436875 w 594826"/>
                <a:gd name="connsiteY21" fmla="*/ 8208 h 587828"/>
                <a:gd name="connsiteX22" fmla="*/ 534706 w 594826"/>
                <a:gd name="connsiteY22" fmla="*/ 84416 h 587828"/>
                <a:gd name="connsiteX23" fmla="*/ 566687 w 594826"/>
                <a:gd name="connsiteY23" fmla="*/ 227034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826" h="587828">
                  <a:moveTo>
                    <a:pt x="566687" y="227034"/>
                  </a:moveTo>
                  <a:cubicBezTo>
                    <a:pt x="572355" y="244039"/>
                    <a:pt x="582992" y="257335"/>
                    <a:pt x="589710" y="272801"/>
                  </a:cubicBezTo>
                  <a:cubicBezTo>
                    <a:pt x="606015" y="310590"/>
                    <a:pt x="601117" y="360415"/>
                    <a:pt x="575224" y="397295"/>
                  </a:cubicBezTo>
                  <a:cubicBezTo>
                    <a:pt x="556960" y="423257"/>
                    <a:pt x="540095" y="441102"/>
                    <a:pt x="538345" y="470493"/>
                  </a:cubicBezTo>
                  <a:cubicBezTo>
                    <a:pt x="536806" y="495126"/>
                    <a:pt x="539255" y="520319"/>
                    <a:pt x="523090" y="544252"/>
                  </a:cubicBezTo>
                  <a:cubicBezTo>
                    <a:pt x="504265" y="572034"/>
                    <a:pt x="474314" y="591208"/>
                    <a:pt x="438414" y="593377"/>
                  </a:cubicBezTo>
                  <a:cubicBezTo>
                    <a:pt x="414831" y="594847"/>
                    <a:pt x="392088" y="589808"/>
                    <a:pt x="372214" y="580921"/>
                  </a:cubicBezTo>
                  <a:cubicBezTo>
                    <a:pt x="359197" y="575112"/>
                    <a:pt x="347581" y="567275"/>
                    <a:pt x="334215" y="560977"/>
                  </a:cubicBezTo>
                  <a:cubicBezTo>
                    <a:pt x="319099" y="553909"/>
                    <a:pt x="302094" y="548100"/>
                    <a:pt x="284319" y="546071"/>
                  </a:cubicBezTo>
                  <a:cubicBezTo>
                    <a:pt x="274312" y="544882"/>
                    <a:pt x="264305" y="545091"/>
                    <a:pt x="254508" y="545091"/>
                  </a:cubicBezTo>
                  <a:cubicBezTo>
                    <a:pt x="210631" y="545231"/>
                    <a:pt x="155417" y="551529"/>
                    <a:pt x="130714" y="505903"/>
                  </a:cubicBezTo>
                  <a:cubicBezTo>
                    <a:pt x="123926" y="493376"/>
                    <a:pt x="118048" y="480151"/>
                    <a:pt x="109020" y="468254"/>
                  </a:cubicBezTo>
                  <a:cubicBezTo>
                    <a:pt x="98244" y="454118"/>
                    <a:pt x="83688" y="443691"/>
                    <a:pt x="69902" y="435014"/>
                  </a:cubicBezTo>
                  <a:cubicBezTo>
                    <a:pt x="56186" y="426406"/>
                    <a:pt x="42960" y="418638"/>
                    <a:pt x="30223" y="408981"/>
                  </a:cubicBezTo>
                  <a:cubicBezTo>
                    <a:pt x="17697" y="399534"/>
                    <a:pt x="9090" y="388827"/>
                    <a:pt x="4331" y="376371"/>
                  </a:cubicBezTo>
                  <a:cubicBezTo>
                    <a:pt x="-3087" y="356847"/>
                    <a:pt x="-498" y="334033"/>
                    <a:pt x="8460" y="311080"/>
                  </a:cubicBezTo>
                  <a:cubicBezTo>
                    <a:pt x="15038" y="294145"/>
                    <a:pt x="23155" y="277560"/>
                    <a:pt x="27704" y="259575"/>
                  </a:cubicBezTo>
                  <a:cubicBezTo>
                    <a:pt x="40510" y="208910"/>
                    <a:pt x="20076" y="163423"/>
                    <a:pt x="42820" y="116466"/>
                  </a:cubicBezTo>
                  <a:cubicBezTo>
                    <a:pt x="57655" y="85815"/>
                    <a:pt x="88096" y="64261"/>
                    <a:pt x="119517" y="52435"/>
                  </a:cubicBezTo>
                  <a:cubicBezTo>
                    <a:pt x="150868" y="40748"/>
                    <a:pt x="183969" y="37040"/>
                    <a:pt x="217909" y="32981"/>
                  </a:cubicBezTo>
                  <a:cubicBezTo>
                    <a:pt x="250169" y="29202"/>
                    <a:pt x="284249" y="23464"/>
                    <a:pt x="314550" y="12337"/>
                  </a:cubicBezTo>
                  <a:cubicBezTo>
                    <a:pt x="354649" y="-2429"/>
                    <a:pt x="394887" y="-4108"/>
                    <a:pt x="436875" y="8208"/>
                  </a:cubicBezTo>
                  <a:cubicBezTo>
                    <a:pt x="477533" y="20104"/>
                    <a:pt x="514272" y="46837"/>
                    <a:pt x="534706" y="84416"/>
                  </a:cubicBezTo>
                  <a:cubicBezTo>
                    <a:pt x="558149" y="128013"/>
                    <a:pt x="550522" y="178748"/>
                    <a:pt x="566687" y="22703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A76F7E9A-DEDF-4580-9A2B-5F6220C774D1}"/>
                </a:ext>
              </a:extLst>
            </p:cNvPr>
            <p:cNvSpPr/>
            <p:nvPr/>
          </p:nvSpPr>
          <p:spPr>
            <a:xfrm>
              <a:off x="3833531" y="5967645"/>
              <a:ext cx="580831" cy="573833"/>
            </a:xfrm>
            <a:custGeom>
              <a:avLst/>
              <a:gdLst>
                <a:gd name="connsiteX0" fmla="*/ 547129 w 580830"/>
                <a:gd name="connsiteY0" fmla="*/ 214353 h 573832"/>
                <a:gd name="connsiteX1" fmla="*/ 572042 w 580830"/>
                <a:gd name="connsiteY1" fmla="*/ 258860 h 573832"/>
                <a:gd name="connsiteX2" fmla="*/ 559935 w 580830"/>
                <a:gd name="connsiteY2" fmla="*/ 381884 h 573832"/>
                <a:gd name="connsiteX3" fmla="*/ 524456 w 580830"/>
                <a:gd name="connsiteY3" fmla="*/ 454592 h 573832"/>
                <a:gd name="connsiteX4" fmla="*/ 513259 w 580830"/>
                <a:gd name="connsiteY4" fmla="*/ 528841 h 573832"/>
                <a:gd name="connsiteX5" fmla="*/ 430053 w 580830"/>
                <a:gd name="connsiteY5" fmla="*/ 577757 h 573832"/>
                <a:gd name="connsiteX6" fmla="*/ 364832 w 580830"/>
                <a:gd name="connsiteY6" fmla="*/ 563201 h 573832"/>
                <a:gd name="connsiteX7" fmla="*/ 327953 w 580830"/>
                <a:gd name="connsiteY7" fmla="*/ 541717 h 573832"/>
                <a:gd name="connsiteX8" fmla="*/ 279667 w 580830"/>
                <a:gd name="connsiteY8" fmla="*/ 526182 h 573832"/>
                <a:gd name="connsiteX9" fmla="*/ 250626 w 580830"/>
                <a:gd name="connsiteY9" fmla="*/ 525762 h 573832"/>
                <a:gd name="connsiteX10" fmla="*/ 129981 w 580830"/>
                <a:gd name="connsiteY10" fmla="*/ 490212 h 573832"/>
                <a:gd name="connsiteX11" fmla="*/ 109687 w 580830"/>
                <a:gd name="connsiteY11" fmla="*/ 453053 h 573832"/>
                <a:gd name="connsiteX12" fmla="*/ 70848 w 580830"/>
                <a:gd name="connsiteY12" fmla="*/ 421632 h 573832"/>
                <a:gd name="connsiteX13" fmla="*/ 30680 w 580830"/>
                <a:gd name="connsiteY13" fmla="*/ 398329 h 573832"/>
                <a:gd name="connsiteX14" fmla="*/ 4227 w 580830"/>
                <a:gd name="connsiteY14" fmla="*/ 367538 h 573832"/>
                <a:gd name="connsiteX15" fmla="*/ 9266 w 580830"/>
                <a:gd name="connsiteY15" fmla="*/ 304136 h 573832"/>
                <a:gd name="connsiteX16" fmla="*/ 29350 w 580830"/>
                <a:gd name="connsiteY16" fmla="*/ 254171 h 573832"/>
                <a:gd name="connsiteX17" fmla="*/ 40267 w 580830"/>
                <a:gd name="connsiteY17" fmla="*/ 113582 h 573832"/>
                <a:gd name="connsiteX18" fmla="*/ 115635 w 580830"/>
                <a:gd name="connsiteY18" fmla="*/ 51650 h 573832"/>
                <a:gd name="connsiteX19" fmla="*/ 212487 w 580830"/>
                <a:gd name="connsiteY19" fmla="*/ 34995 h 573832"/>
                <a:gd name="connsiteX20" fmla="*/ 306889 w 580830"/>
                <a:gd name="connsiteY20" fmla="*/ 14281 h 573832"/>
                <a:gd name="connsiteX21" fmla="*/ 423475 w 580830"/>
                <a:gd name="connsiteY21" fmla="*/ 6303 h 573832"/>
                <a:gd name="connsiteX22" fmla="*/ 517528 w 580830"/>
                <a:gd name="connsiteY22" fmla="*/ 77962 h 573832"/>
                <a:gd name="connsiteX23" fmla="*/ 547129 w 580830"/>
                <a:gd name="connsiteY23" fmla="*/ 214353 h 57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830" h="573832">
                  <a:moveTo>
                    <a:pt x="547129" y="214353"/>
                  </a:moveTo>
                  <a:cubicBezTo>
                    <a:pt x="553287" y="231008"/>
                    <a:pt x="564624" y="243744"/>
                    <a:pt x="572042" y="258860"/>
                  </a:cubicBezTo>
                  <a:cubicBezTo>
                    <a:pt x="589957" y="295669"/>
                    <a:pt x="585828" y="345494"/>
                    <a:pt x="559935" y="381884"/>
                  </a:cubicBezTo>
                  <a:cubicBezTo>
                    <a:pt x="541461" y="407636"/>
                    <a:pt x="524736" y="424851"/>
                    <a:pt x="524456" y="454592"/>
                  </a:cubicBezTo>
                  <a:cubicBezTo>
                    <a:pt x="524246" y="479155"/>
                    <a:pt x="528655" y="504628"/>
                    <a:pt x="513259" y="528841"/>
                  </a:cubicBezTo>
                  <a:cubicBezTo>
                    <a:pt x="495344" y="557043"/>
                    <a:pt x="465813" y="576287"/>
                    <a:pt x="430053" y="577757"/>
                  </a:cubicBezTo>
                  <a:cubicBezTo>
                    <a:pt x="406680" y="578736"/>
                    <a:pt x="384147" y="572928"/>
                    <a:pt x="364832" y="563201"/>
                  </a:cubicBezTo>
                  <a:cubicBezTo>
                    <a:pt x="352166" y="556833"/>
                    <a:pt x="340969" y="548435"/>
                    <a:pt x="327953" y="541717"/>
                  </a:cubicBezTo>
                  <a:cubicBezTo>
                    <a:pt x="313537" y="534229"/>
                    <a:pt x="297022" y="528141"/>
                    <a:pt x="279667" y="526182"/>
                  </a:cubicBezTo>
                  <a:cubicBezTo>
                    <a:pt x="269870" y="525062"/>
                    <a:pt x="260143" y="525482"/>
                    <a:pt x="250626" y="525762"/>
                  </a:cubicBezTo>
                  <a:cubicBezTo>
                    <a:pt x="208078" y="527022"/>
                    <a:pt x="153004" y="536049"/>
                    <a:pt x="129981" y="490212"/>
                  </a:cubicBezTo>
                  <a:cubicBezTo>
                    <a:pt x="123753" y="477756"/>
                    <a:pt x="118434" y="464599"/>
                    <a:pt x="109687" y="453053"/>
                  </a:cubicBezTo>
                  <a:cubicBezTo>
                    <a:pt x="99260" y="439267"/>
                    <a:pt x="84704" y="429470"/>
                    <a:pt x="70848" y="421632"/>
                  </a:cubicBezTo>
                  <a:cubicBezTo>
                    <a:pt x="56992" y="413864"/>
                    <a:pt x="43626" y="407146"/>
                    <a:pt x="30680" y="398329"/>
                  </a:cubicBezTo>
                  <a:cubicBezTo>
                    <a:pt x="17804" y="389582"/>
                    <a:pt x="8986" y="379364"/>
                    <a:pt x="4227" y="367538"/>
                  </a:cubicBezTo>
                  <a:cubicBezTo>
                    <a:pt x="-3260" y="348783"/>
                    <a:pt x="-321" y="326460"/>
                    <a:pt x="9266" y="304136"/>
                  </a:cubicBezTo>
                  <a:cubicBezTo>
                    <a:pt x="16264" y="287761"/>
                    <a:pt x="24802" y="271736"/>
                    <a:pt x="29350" y="254171"/>
                  </a:cubicBezTo>
                  <a:cubicBezTo>
                    <a:pt x="42226" y="204626"/>
                    <a:pt x="18643" y="160258"/>
                    <a:pt x="40267" y="113582"/>
                  </a:cubicBezTo>
                  <a:cubicBezTo>
                    <a:pt x="54263" y="83351"/>
                    <a:pt x="84564" y="62497"/>
                    <a:pt x="115635" y="51650"/>
                  </a:cubicBezTo>
                  <a:cubicBezTo>
                    <a:pt x="146636" y="40873"/>
                    <a:pt x="179246" y="38354"/>
                    <a:pt x="212487" y="34995"/>
                  </a:cubicBezTo>
                  <a:cubicBezTo>
                    <a:pt x="244118" y="31776"/>
                    <a:pt x="277638" y="26318"/>
                    <a:pt x="306889" y="14281"/>
                  </a:cubicBezTo>
                  <a:cubicBezTo>
                    <a:pt x="344608" y="-1185"/>
                    <a:pt x="382817" y="-4474"/>
                    <a:pt x="423475" y="6303"/>
                  </a:cubicBezTo>
                  <a:cubicBezTo>
                    <a:pt x="462664" y="16660"/>
                    <a:pt x="498283" y="41923"/>
                    <a:pt x="517528" y="77962"/>
                  </a:cubicBezTo>
                  <a:cubicBezTo>
                    <a:pt x="539781" y="119810"/>
                    <a:pt x="530194" y="168586"/>
                    <a:pt x="547129" y="214353"/>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00E0FF4-4671-4774-A057-E317C21F352D}"/>
                </a:ext>
              </a:extLst>
            </p:cNvPr>
            <p:cNvSpPr/>
            <p:nvPr/>
          </p:nvSpPr>
          <p:spPr>
            <a:xfrm>
              <a:off x="3843234" y="5970598"/>
              <a:ext cx="566835" cy="559837"/>
            </a:xfrm>
            <a:custGeom>
              <a:avLst/>
              <a:gdLst>
                <a:gd name="connsiteX0" fmla="*/ 527559 w 566834"/>
                <a:gd name="connsiteY0" fmla="*/ 202092 h 559836"/>
                <a:gd name="connsiteX1" fmla="*/ 554361 w 566834"/>
                <a:gd name="connsiteY1" fmla="*/ 245339 h 559836"/>
                <a:gd name="connsiteX2" fmla="*/ 544634 w 566834"/>
                <a:gd name="connsiteY2" fmla="*/ 366894 h 559836"/>
                <a:gd name="connsiteX3" fmla="*/ 510554 w 566834"/>
                <a:gd name="connsiteY3" fmla="*/ 439113 h 559836"/>
                <a:gd name="connsiteX4" fmla="*/ 503416 w 566834"/>
                <a:gd name="connsiteY4" fmla="*/ 513921 h 559836"/>
                <a:gd name="connsiteX5" fmla="*/ 421680 w 566834"/>
                <a:gd name="connsiteY5" fmla="*/ 562627 h 559836"/>
                <a:gd name="connsiteX6" fmla="*/ 357438 w 566834"/>
                <a:gd name="connsiteY6" fmla="*/ 546042 h 559836"/>
                <a:gd name="connsiteX7" fmla="*/ 321679 w 566834"/>
                <a:gd name="connsiteY7" fmla="*/ 523018 h 559836"/>
                <a:gd name="connsiteX8" fmla="*/ 275002 w 566834"/>
                <a:gd name="connsiteY8" fmla="*/ 506923 h 559836"/>
                <a:gd name="connsiteX9" fmla="*/ 246661 w 566834"/>
                <a:gd name="connsiteY9" fmla="*/ 507063 h 559836"/>
                <a:gd name="connsiteX10" fmla="*/ 129235 w 566834"/>
                <a:gd name="connsiteY10" fmla="*/ 475083 h 559836"/>
                <a:gd name="connsiteX11" fmla="*/ 110410 w 566834"/>
                <a:gd name="connsiteY11" fmla="*/ 438343 h 559836"/>
                <a:gd name="connsiteX12" fmla="*/ 71782 w 566834"/>
                <a:gd name="connsiteY12" fmla="*/ 408672 h 559836"/>
                <a:gd name="connsiteX13" fmla="*/ 31123 w 566834"/>
                <a:gd name="connsiteY13" fmla="*/ 388098 h 559836"/>
                <a:gd name="connsiteX14" fmla="*/ 4111 w 566834"/>
                <a:gd name="connsiteY14" fmla="*/ 359056 h 559836"/>
                <a:gd name="connsiteX15" fmla="*/ 10130 w 566834"/>
                <a:gd name="connsiteY15" fmla="*/ 297544 h 559836"/>
                <a:gd name="connsiteX16" fmla="*/ 31123 w 566834"/>
                <a:gd name="connsiteY16" fmla="*/ 249049 h 559836"/>
                <a:gd name="connsiteX17" fmla="*/ 37911 w 566834"/>
                <a:gd name="connsiteY17" fmla="*/ 111049 h 559836"/>
                <a:gd name="connsiteX18" fmla="*/ 111950 w 566834"/>
                <a:gd name="connsiteY18" fmla="*/ 51216 h 559836"/>
                <a:gd name="connsiteX19" fmla="*/ 207262 w 566834"/>
                <a:gd name="connsiteY19" fmla="*/ 37290 h 559836"/>
                <a:gd name="connsiteX20" fmla="*/ 299425 w 566834"/>
                <a:gd name="connsiteY20" fmla="*/ 16506 h 559836"/>
                <a:gd name="connsiteX21" fmla="*/ 410273 w 566834"/>
                <a:gd name="connsiteY21" fmla="*/ 4680 h 559836"/>
                <a:gd name="connsiteX22" fmla="*/ 500547 w 566834"/>
                <a:gd name="connsiteY22" fmla="*/ 71790 h 559836"/>
                <a:gd name="connsiteX23" fmla="*/ 527559 w 566834"/>
                <a:gd name="connsiteY23" fmla="*/ 202092 h 55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6834" h="559836">
                  <a:moveTo>
                    <a:pt x="527559" y="202092"/>
                  </a:moveTo>
                  <a:cubicBezTo>
                    <a:pt x="534207" y="218397"/>
                    <a:pt x="546243" y="230574"/>
                    <a:pt x="554361" y="245339"/>
                  </a:cubicBezTo>
                  <a:cubicBezTo>
                    <a:pt x="573885" y="281169"/>
                    <a:pt x="570596" y="330994"/>
                    <a:pt x="544634" y="366894"/>
                  </a:cubicBezTo>
                  <a:cubicBezTo>
                    <a:pt x="526089" y="392437"/>
                    <a:pt x="509294" y="409022"/>
                    <a:pt x="510554" y="439113"/>
                  </a:cubicBezTo>
                  <a:cubicBezTo>
                    <a:pt x="511603" y="463606"/>
                    <a:pt x="518041" y="489358"/>
                    <a:pt x="503416" y="513921"/>
                  </a:cubicBezTo>
                  <a:cubicBezTo>
                    <a:pt x="486411" y="542473"/>
                    <a:pt x="457299" y="561857"/>
                    <a:pt x="421680" y="562627"/>
                  </a:cubicBezTo>
                  <a:cubicBezTo>
                    <a:pt x="398446" y="563117"/>
                    <a:pt x="376263" y="556538"/>
                    <a:pt x="357438" y="546042"/>
                  </a:cubicBezTo>
                  <a:cubicBezTo>
                    <a:pt x="345052" y="539114"/>
                    <a:pt x="334275" y="530227"/>
                    <a:pt x="321679" y="523018"/>
                  </a:cubicBezTo>
                  <a:cubicBezTo>
                    <a:pt x="307893" y="515181"/>
                    <a:pt x="291937" y="508673"/>
                    <a:pt x="275002" y="506923"/>
                  </a:cubicBezTo>
                  <a:cubicBezTo>
                    <a:pt x="265485" y="505943"/>
                    <a:pt x="255968" y="506503"/>
                    <a:pt x="246661" y="507063"/>
                  </a:cubicBezTo>
                  <a:cubicBezTo>
                    <a:pt x="205513" y="509442"/>
                    <a:pt x="150509" y="521199"/>
                    <a:pt x="129235" y="475083"/>
                  </a:cubicBezTo>
                  <a:cubicBezTo>
                    <a:pt x="123566" y="462766"/>
                    <a:pt x="118878" y="449680"/>
                    <a:pt x="110410" y="438343"/>
                  </a:cubicBezTo>
                  <a:cubicBezTo>
                    <a:pt x="100333" y="424837"/>
                    <a:pt x="85708" y="415670"/>
                    <a:pt x="71782" y="408672"/>
                  </a:cubicBezTo>
                  <a:cubicBezTo>
                    <a:pt x="57856" y="401674"/>
                    <a:pt x="44210" y="396006"/>
                    <a:pt x="31123" y="388098"/>
                  </a:cubicBezTo>
                  <a:cubicBezTo>
                    <a:pt x="17827" y="380050"/>
                    <a:pt x="8870" y="370463"/>
                    <a:pt x="4111" y="359056"/>
                  </a:cubicBezTo>
                  <a:cubicBezTo>
                    <a:pt x="-3446" y="341001"/>
                    <a:pt x="-87" y="319238"/>
                    <a:pt x="10130" y="297544"/>
                  </a:cubicBezTo>
                  <a:cubicBezTo>
                    <a:pt x="17547" y="281729"/>
                    <a:pt x="26505" y="266263"/>
                    <a:pt x="31123" y="249049"/>
                  </a:cubicBezTo>
                  <a:cubicBezTo>
                    <a:pt x="44070" y="200622"/>
                    <a:pt x="17407" y="157305"/>
                    <a:pt x="37911" y="111049"/>
                  </a:cubicBezTo>
                  <a:cubicBezTo>
                    <a:pt x="51138" y="81237"/>
                    <a:pt x="81299" y="61013"/>
                    <a:pt x="111950" y="51216"/>
                  </a:cubicBezTo>
                  <a:cubicBezTo>
                    <a:pt x="142601" y="41419"/>
                    <a:pt x="174652" y="40089"/>
                    <a:pt x="207262" y="37290"/>
                  </a:cubicBezTo>
                  <a:cubicBezTo>
                    <a:pt x="238333" y="34701"/>
                    <a:pt x="271153" y="29453"/>
                    <a:pt x="299425" y="16506"/>
                  </a:cubicBezTo>
                  <a:cubicBezTo>
                    <a:pt x="334835" y="271"/>
                    <a:pt x="370874" y="-4627"/>
                    <a:pt x="410273" y="4680"/>
                  </a:cubicBezTo>
                  <a:cubicBezTo>
                    <a:pt x="447922" y="13567"/>
                    <a:pt x="482562" y="37220"/>
                    <a:pt x="500547" y="71790"/>
                  </a:cubicBezTo>
                  <a:cubicBezTo>
                    <a:pt x="521261" y="112098"/>
                    <a:pt x="509924" y="158775"/>
                    <a:pt x="527559" y="202092"/>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FFC7B1-60C1-42BE-9029-411C4E25CC85}"/>
                </a:ext>
              </a:extLst>
            </p:cNvPr>
            <p:cNvSpPr/>
            <p:nvPr/>
          </p:nvSpPr>
          <p:spPr>
            <a:xfrm>
              <a:off x="3852907" y="5973616"/>
              <a:ext cx="545841" cy="545841"/>
            </a:xfrm>
            <a:custGeom>
              <a:avLst/>
              <a:gdLst>
                <a:gd name="connsiteX0" fmla="*/ 507949 w 545840"/>
                <a:gd name="connsiteY0" fmla="*/ 189766 h 545840"/>
                <a:gd name="connsiteX1" fmla="*/ 536571 w 545840"/>
                <a:gd name="connsiteY1" fmla="*/ 231754 h 545840"/>
                <a:gd name="connsiteX2" fmla="*/ 529223 w 545840"/>
                <a:gd name="connsiteY2" fmla="*/ 351839 h 545840"/>
                <a:gd name="connsiteX3" fmla="*/ 496613 w 545840"/>
                <a:gd name="connsiteY3" fmla="*/ 423568 h 545840"/>
                <a:gd name="connsiteX4" fmla="*/ 493533 w 545840"/>
                <a:gd name="connsiteY4" fmla="*/ 498866 h 545840"/>
                <a:gd name="connsiteX5" fmla="*/ 413267 w 545840"/>
                <a:gd name="connsiteY5" fmla="*/ 547292 h 545840"/>
                <a:gd name="connsiteX6" fmla="*/ 350075 w 545840"/>
                <a:gd name="connsiteY6" fmla="*/ 528677 h 545840"/>
                <a:gd name="connsiteX7" fmla="*/ 315365 w 545840"/>
                <a:gd name="connsiteY7" fmla="*/ 504114 h 545840"/>
                <a:gd name="connsiteX8" fmla="*/ 270229 w 545840"/>
                <a:gd name="connsiteY8" fmla="*/ 487460 h 545840"/>
                <a:gd name="connsiteX9" fmla="*/ 242657 w 545840"/>
                <a:gd name="connsiteY9" fmla="*/ 488159 h 545840"/>
                <a:gd name="connsiteX10" fmla="*/ 128450 w 545840"/>
                <a:gd name="connsiteY10" fmla="*/ 459818 h 545840"/>
                <a:gd name="connsiteX11" fmla="*/ 111025 w 545840"/>
                <a:gd name="connsiteY11" fmla="*/ 423498 h 545840"/>
                <a:gd name="connsiteX12" fmla="*/ 72676 w 545840"/>
                <a:gd name="connsiteY12" fmla="*/ 395646 h 545840"/>
                <a:gd name="connsiteX13" fmla="*/ 31528 w 545840"/>
                <a:gd name="connsiteY13" fmla="*/ 377801 h 545840"/>
                <a:gd name="connsiteX14" fmla="*/ 4026 w 545840"/>
                <a:gd name="connsiteY14" fmla="*/ 350579 h 545840"/>
                <a:gd name="connsiteX15" fmla="*/ 10954 w 545840"/>
                <a:gd name="connsiteY15" fmla="*/ 290957 h 545840"/>
                <a:gd name="connsiteX16" fmla="*/ 32788 w 545840"/>
                <a:gd name="connsiteY16" fmla="*/ 244000 h 545840"/>
                <a:gd name="connsiteX17" fmla="*/ 35377 w 545840"/>
                <a:gd name="connsiteY17" fmla="*/ 108590 h 545840"/>
                <a:gd name="connsiteX18" fmla="*/ 108086 w 545840"/>
                <a:gd name="connsiteY18" fmla="*/ 50857 h 545840"/>
                <a:gd name="connsiteX19" fmla="*/ 201859 w 545840"/>
                <a:gd name="connsiteY19" fmla="*/ 39730 h 545840"/>
                <a:gd name="connsiteX20" fmla="*/ 291782 w 545840"/>
                <a:gd name="connsiteY20" fmla="*/ 18946 h 545840"/>
                <a:gd name="connsiteX21" fmla="*/ 396822 w 545840"/>
                <a:gd name="connsiteY21" fmla="*/ 3271 h 545840"/>
                <a:gd name="connsiteX22" fmla="*/ 483316 w 545840"/>
                <a:gd name="connsiteY22" fmla="*/ 65833 h 545840"/>
                <a:gd name="connsiteX23" fmla="*/ 507949 w 545840"/>
                <a:gd name="connsiteY23" fmla="*/ 189766 h 54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5840" h="545840">
                  <a:moveTo>
                    <a:pt x="507949" y="189766"/>
                  </a:moveTo>
                  <a:cubicBezTo>
                    <a:pt x="515087" y="205722"/>
                    <a:pt x="527823" y="217338"/>
                    <a:pt x="536571" y="231754"/>
                  </a:cubicBezTo>
                  <a:cubicBezTo>
                    <a:pt x="557705" y="266604"/>
                    <a:pt x="555255" y="316429"/>
                    <a:pt x="529223" y="351839"/>
                  </a:cubicBezTo>
                  <a:cubicBezTo>
                    <a:pt x="510539" y="377102"/>
                    <a:pt x="493743" y="393127"/>
                    <a:pt x="496613" y="423568"/>
                  </a:cubicBezTo>
                  <a:cubicBezTo>
                    <a:pt x="498852" y="447991"/>
                    <a:pt x="507389" y="473953"/>
                    <a:pt x="493533" y="498866"/>
                  </a:cubicBezTo>
                  <a:cubicBezTo>
                    <a:pt x="477438" y="527767"/>
                    <a:pt x="448747" y="547222"/>
                    <a:pt x="413267" y="547292"/>
                  </a:cubicBezTo>
                  <a:cubicBezTo>
                    <a:pt x="390244" y="547362"/>
                    <a:pt x="368270" y="539944"/>
                    <a:pt x="350075" y="528677"/>
                  </a:cubicBezTo>
                  <a:cubicBezTo>
                    <a:pt x="338039" y="521189"/>
                    <a:pt x="327682" y="511812"/>
                    <a:pt x="315365" y="504114"/>
                  </a:cubicBezTo>
                  <a:cubicBezTo>
                    <a:pt x="302209" y="495857"/>
                    <a:pt x="286814" y="489069"/>
                    <a:pt x="270229" y="487460"/>
                  </a:cubicBezTo>
                  <a:cubicBezTo>
                    <a:pt x="260991" y="486550"/>
                    <a:pt x="251684" y="487319"/>
                    <a:pt x="242657" y="488159"/>
                  </a:cubicBezTo>
                  <a:cubicBezTo>
                    <a:pt x="202908" y="491658"/>
                    <a:pt x="147974" y="506144"/>
                    <a:pt x="128450" y="459818"/>
                  </a:cubicBezTo>
                  <a:cubicBezTo>
                    <a:pt x="123271" y="447571"/>
                    <a:pt x="119213" y="434555"/>
                    <a:pt x="111025" y="423498"/>
                  </a:cubicBezTo>
                  <a:cubicBezTo>
                    <a:pt x="101298" y="410272"/>
                    <a:pt x="86672" y="401804"/>
                    <a:pt x="72676" y="395646"/>
                  </a:cubicBezTo>
                  <a:cubicBezTo>
                    <a:pt x="58680" y="389488"/>
                    <a:pt x="44824" y="384869"/>
                    <a:pt x="31528" y="377801"/>
                  </a:cubicBezTo>
                  <a:cubicBezTo>
                    <a:pt x="17812" y="370453"/>
                    <a:pt x="8785" y="361426"/>
                    <a:pt x="4026" y="350579"/>
                  </a:cubicBezTo>
                  <a:cubicBezTo>
                    <a:pt x="-3602" y="333224"/>
                    <a:pt x="107" y="312021"/>
                    <a:pt x="10954" y="290957"/>
                  </a:cubicBezTo>
                  <a:cubicBezTo>
                    <a:pt x="18792" y="275701"/>
                    <a:pt x="28169" y="260796"/>
                    <a:pt x="32788" y="244000"/>
                  </a:cubicBezTo>
                  <a:cubicBezTo>
                    <a:pt x="45804" y="196624"/>
                    <a:pt x="15993" y="154497"/>
                    <a:pt x="35377" y="108590"/>
                  </a:cubicBezTo>
                  <a:cubicBezTo>
                    <a:pt x="47833" y="79198"/>
                    <a:pt x="77785" y="59674"/>
                    <a:pt x="108086" y="50857"/>
                  </a:cubicBezTo>
                  <a:cubicBezTo>
                    <a:pt x="138387" y="42039"/>
                    <a:pt x="169948" y="41829"/>
                    <a:pt x="201859" y="39730"/>
                  </a:cubicBezTo>
                  <a:cubicBezTo>
                    <a:pt x="232300" y="37771"/>
                    <a:pt x="264560" y="32802"/>
                    <a:pt x="291782" y="18946"/>
                  </a:cubicBezTo>
                  <a:cubicBezTo>
                    <a:pt x="324883" y="2081"/>
                    <a:pt x="358823" y="-4567"/>
                    <a:pt x="396822" y="3271"/>
                  </a:cubicBezTo>
                  <a:cubicBezTo>
                    <a:pt x="433001" y="10689"/>
                    <a:pt x="466521" y="32732"/>
                    <a:pt x="483316" y="65833"/>
                  </a:cubicBezTo>
                  <a:cubicBezTo>
                    <a:pt x="502841" y="104251"/>
                    <a:pt x="489685" y="148898"/>
                    <a:pt x="507949" y="18976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82C24E2-1775-477F-842A-09AB618616B5}"/>
                </a:ext>
              </a:extLst>
            </p:cNvPr>
            <p:cNvSpPr/>
            <p:nvPr/>
          </p:nvSpPr>
          <p:spPr>
            <a:xfrm>
              <a:off x="3862522" y="5975906"/>
              <a:ext cx="531845" cy="531845"/>
            </a:xfrm>
            <a:custGeom>
              <a:avLst/>
              <a:gdLst>
                <a:gd name="connsiteX0" fmla="*/ 488467 w 531844"/>
                <a:gd name="connsiteY0" fmla="*/ 178099 h 531844"/>
                <a:gd name="connsiteX1" fmla="*/ 518978 w 531844"/>
                <a:gd name="connsiteY1" fmla="*/ 218827 h 531844"/>
                <a:gd name="connsiteX2" fmla="*/ 514010 w 531844"/>
                <a:gd name="connsiteY2" fmla="*/ 337443 h 531844"/>
                <a:gd name="connsiteX3" fmla="*/ 482799 w 531844"/>
                <a:gd name="connsiteY3" fmla="*/ 408682 h 531844"/>
                <a:gd name="connsiteX4" fmla="*/ 483849 w 531844"/>
                <a:gd name="connsiteY4" fmla="*/ 484470 h 531844"/>
                <a:gd name="connsiteX5" fmla="*/ 405052 w 531844"/>
                <a:gd name="connsiteY5" fmla="*/ 532686 h 531844"/>
                <a:gd name="connsiteX6" fmla="*/ 342840 w 531844"/>
                <a:gd name="connsiteY6" fmla="*/ 511972 h 531844"/>
                <a:gd name="connsiteX7" fmla="*/ 309249 w 531844"/>
                <a:gd name="connsiteY7" fmla="*/ 485869 h 531844"/>
                <a:gd name="connsiteX8" fmla="*/ 265722 w 531844"/>
                <a:gd name="connsiteY8" fmla="*/ 468654 h 531844"/>
                <a:gd name="connsiteX9" fmla="*/ 238850 w 531844"/>
                <a:gd name="connsiteY9" fmla="*/ 469914 h 531844"/>
                <a:gd name="connsiteX10" fmla="*/ 127792 w 531844"/>
                <a:gd name="connsiteY10" fmla="*/ 445141 h 531844"/>
                <a:gd name="connsiteX11" fmla="*/ 111837 w 531844"/>
                <a:gd name="connsiteY11" fmla="*/ 409242 h 531844"/>
                <a:gd name="connsiteX12" fmla="*/ 73698 w 531844"/>
                <a:gd name="connsiteY12" fmla="*/ 383209 h 531844"/>
                <a:gd name="connsiteX13" fmla="*/ 31990 w 531844"/>
                <a:gd name="connsiteY13" fmla="*/ 368024 h 531844"/>
                <a:gd name="connsiteX14" fmla="*/ 3928 w 531844"/>
                <a:gd name="connsiteY14" fmla="*/ 342551 h 531844"/>
                <a:gd name="connsiteX15" fmla="*/ 11836 w 531844"/>
                <a:gd name="connsiteY15" fmla="*/ 284818 h 531844"/>
                <a:gd name="connsiteX16" fmla="*/ 34510 w 531844"/>
                <a:gd name="connsiteY16" fmla="*/ 239401 h 531844"/>
                <a:gd name="connsiteX17" fmla="*/ 32970 w 531844"/>
                <a:gd name="connsiteY17" fmla="*/ 106510 h 531844"/>
                <a:gd name="connsiteX18" fmla="*/ 104419 w 531844"/>
                <a:gd name="connsiteY18" fmla="*/ 50876 h 531844"/>
                <a:gd name="connsiteX19" fmla="*/ 196652 w 531844"/>
                <a:gd name="connsiteY19" fmla="*/ 42479 h 531844"/>
                <a:gd name="connsiteX20" fmla="*/ 284267 w 531844"/>
                <a:gd name="connsiteY20" fmla="*/ 21625 h 531844"/>
                <a:gd name="connsiteX21" fmla="*/ 383568 w 531844"/>
                <a:gd name="connsiteY21" fmla="*/ 2100 h 531844"/>
                <a:gd name="connsiteX22" fmla="*/ 466284 w 531844"/>
                <a:gd name="connsiteY22" fmla="*/ 60113 h 531844"/>
                <a:gd name="connsiteX23" fmla="*/ 488467 w 531844"/>
                <a:gd name="connsiteY23" fmla="*/ 178099 h 53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844" h="531844">
                  <a:moveTo>
                    <a:pt x="488467" y="178099"/>
                  </a:moveTo>
                  <a:cubicBezTo>
                    <a:pt x="496165" y="193705"/>
                    <a:pt x="509531" y="204831"/>
                    <a:pt x="518978" y="218827"/>
                  </a:cubicBezTo>
                  <a:cubicBezTo>
                    <a:pt x="541652" y="252697"/>
                    <a:pt x="540112" y="302523"/>
                    <a:pt x="514010" y="337443"/>
                  </a:cubicBezTo>
                  <a:cubicBezTo>
                    <a:pt x="495185" y="362495"/>
                    <a:pt x="478390" y="377891"/>
                    <a:pt x="482799" y="408682"/>
                  </a:cubicBezTo>
                  <a:cubicBezTo>
                    <a:pt x="486298" y="433105"/>
                    <a:pt x="496865" y="459277"/>
                    <a:pt x="483849" y="484470"/>
                  </a:cubicBezTo>
                  <a:cubicBezTo>
                    <a:pt x="468733" y="513791"/>
                    <a:pt x="440391" y="533385"/>
                    <a:pt x="405052" y="532686"/>
                  </a:cubicBezTo>
                  <a:cubicBezTo>
                    <a:pt x="382168" y="532266"/>
                    <a:pt x="360545" y="524078"/>
                    <a:pt x="342840" y="511972"/>
                  </a:cubicBezTo>
                  <a:cubicBezTo>
                    <a:pt x="331153" y="503924"/>
                    <a:pt x="321146" y="494057"/>
                    <a:pt x="309249" y="485869"/>
                  </a:cubicBezTo>
                  <a:cubicBezTo>
                    <a:pt x="296723" y="477262"/>
                    <a:pt x="281887" y="470124"/>
                    <a:pt x="265722" y="468654"/>
                  </a:cubicBezTo>
                  <a:cubicBezTo>
                    <a:pt x="256695" y="467815"/>
                    <a:pt x="247737" y="468794"/>
                    <a:pt x="238850" y="469914"/>
                  </a:cubicBezTo>
                  <a:cubicBezTo>
                    <a:pt x="200431" y="474533"/>
                    <a:pt x="145567" y="491747"/>
                    <a:pt x="127792" y="445141"/>
                  </a:cubicBezTo>
                  <a:cubicBezTo>
                    <a:pt x="123174" y="432965"/>
                    <a:pt x="119675" y="420088"/>
                    <a:pt x="111837" y="409242"/>
                  </a:cubicBezTo>
                  <a:cubicBezTo>
                    <a:pt x="102460" y="396366"/>
                    <a:pt x="87834" y="388528"/>
                    <a:pt x="73698" y="383209"/>
                  </a:cubicBezTo>
                  <a:cubicBezTo>
                    <a:pt x="59632" y="377891"/>
                    <a:pt x="45496" y="374322"/>
                    <a:pt x="31990" y="368024"/>
                  </a:cubicBezTo>
                  <a:cubicBezTo>
                    <a:pt x="17854" y="361445"/>
                    <a:pt x="8687" y="352908"/>
                    <a:pt x="3928" y="342551"/>
                  </a:cubicBezTo>
                  <a:cubicBezTo>
                    <a:pt x="-3769" y="325896"/>
                    <a:pt x="360" y="305252"/>
                    <a:pt x="11836" y="284818"/>
                  </a:cubicBezTo>
                  <a:cubicBezTo>
                    <a:pt x="20094" y="270122"/>
                    <a:pt x="29891" y="255776"/>
                    <a:pt x="34510" y="239401"/>
                  </a:cubicBezTo>
                  <a:cubicBezTo>
                    <a:pt x="47596" y="193145"/>
                    <a:pt x="14635" y="152067"/>
                    <a:pt x="32970" y="106510"/>
                  </a:cubicBezTo>
                  <a:cubicBezTo>
                    <a:pt x="44657" y="77539"/>
                    <a:pt x="74398" y="58714"/>
                    <a:pt x="104419" y="50876"/>
                  </a:cubicBezTo>
                  <a:cubicBezTo>
                    <a:pt x="134370" y="43038"/>
                    <a:pt x="165441" y="43948"/>
                    <a:pt x="196652" y="42479"/>
                  </a:cubicBezTo>
                  <a:cubicBezTo>
                    <a:pt x="226534" y="41149"/>
                    <a:pt x="258164" y="36530"/>
                    <a:pt x="284267" y="21625"/>
                  </a:cubicBezTo>
                  <a:cubicBezTo>
                    <a:pt x="315058" y="4060"/>
                    <a:pt x="346829" y="-4198"/>
                    <a:pt x="383568" y="2100"/>
                  </a:cubicBezTo>
                  <a:cubicBezTo>
                    <a:pt x="418278" y="8049"/>
                    <a:pt x="450678" y="28553"/>
                    <a:pt x="466284" y="60113"/>
                  </a:cubicBezTo>
                  <a:cubicBezTo>
                    <a:pt x="484478" y="97203"/>
                    <a:pt x="469503" y="139680"/>
                    <a:pt x="488467" y="17809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CC3B1DB-910A-4CE8-8763-A3D927BFD030}"/>
                </a:ext>
              </a:extLst>
            </p:cNvPr>
            <p:cNvSpPr/>
            <p:nvPr/>
          </p:nvSpPr>
          <p:spPr>
            <a:xfrm>
              <a:off x="3872112" y="5978157"/>
              <a:ext cx="517849" cy="517849"/>
            </a:xfrm>
            <a:custGeom>
              <a:avLst/>
              <a:gdLst>
                <a:gd name="connsiteX0" fmla="*/ 468939 w 517849"/>
                <a:gd name="connsiteY0" fmla="*/ 166541 h 517848"/>
                <a:gd name="connsiteX1" fmla="*/ 501270 w 517849"/>
                <a:gd name="connsiteY1" fmla="*/ 205940 h 517848"/>
                <a:gd name="connsiteX2" fmla="*/ 498681 w 517849"/>
                <a:gd name="connsiteY2" fmla="*/ 323085 h 517848"/>
                <a:gd name="connsiteX3" fmla="*/ 468869 w 517849"/>
                <a:gd name="connsiteY3" fmla="*/ 393835 h 517848"/>
                <a:gd name="connsiteX4" fmla="*/ 473978 w 517849"/>
                <a:gd name="connsiteY4" fmla="*/ 470183 h 517848"/>
                <a:gd name="connsiteX5" fmla="*/ 396650 w 517849"/>
                <a:gd name="connsiteY5" fmla="*/ 518189 h 517848"/>
                <a:gd name="connsiteX6" fmla="*/ 335418 w 517849"/>
                <a:gd name="connsiteY6" fmla="*/ 495445 h 517848"/>
                <a:gd name="connsiteX7" fmla="*/ 302948 w 517849"/>
                <a:gd name="connsiteY7" fmla="*/ 467733 h 517848"/>
                <a:gd name="connsiteX8" fmla="*/ 261030 w 517849"/>
                <a:gd name="connsiteY8" fmla="*/ 449888 h 517848"/>
                <a:gd name="connsiteX9" fmla="*/ 234928 w 517849"/>
                <a:gd name="connsiteY9" fmla="*/ 451638 h 517848"/>
                <a:gd name="connsiteX10" fmla="*/ 127089 w 517849"/>
                <a:gd name="connsiteY10" fmla="*/ 430434 h 517848"/>
                <a:gd name="connsiteX11" fmla="*/ 112533 w 517849"/>
                <a:gd name="connsiteY11" fmla="*/ 395024 h 517848"/>
                <a:gd name="connsiteX12" fmla="*/ 74674 w 517849"/>
                <a:gd name="connsiteY12" fmla="*/ 370742 h 517848"/>
                <a:gd name="connsiteX13" fmla="*/ 32477 w 517849"/>
                <a:gd name="connsiteY13" fmla="*/ 358285 h 517848"/>
                <a:gd name="connsiteX14" fmla="*/ 3855 w 517849"/>
                <a:gd name="connsiteY14" fmla="*/ 334632 h 517848"/>
                <a:gd name="connsiteX15" fmla="*/ 12742 w 517849"/>
                <a:gd name="connsiteY15" fmla="*/ 278788 h 517848"/>
                <a:gd name="connsiteX16" fmla="*/ 36255 w 517849"/>
                <a:gd name="connsiteY16" fmla="*/ 234911 h 517848"/>
                <a:gd name="connsiteX17" fmla="*/ 30587 w 517849"/>
                <a:gd name="connsiteY17" fmla="*/ 104609 h 517848"/>
                <a:gd name="connsiteX18" fmla="*/ 100707 w 517849"/>
                <a:gd name="connsiteY18" fmla="*/ 51075 h 517848"/>
                <a:gd name="connsiteX19" fmla="*/ 191400 w 517849"/>
                <a:gd name="connsiteY19" fmla="*/ 45476 h 517848"/>
                <a:gd name="connsiteX20" fmla="*/ 276775 w 517849"/>
                <a:gd name="connsiteY20" fmla="*/ 24622 h 517848"/>
                <a:gd name="connsiteX21" fmla="*/ 370338 w 517849"/>
                <a:gd name="connsiteY21" fmla="*/ 1179 h 517848"/>
                <a:gd name="connsiteX22" fmla="*/ 449275 w 517849"/>
                <a:gd name="connsiteY22" fmla="*/ 54644 h 517848"/>
                <a:gd name="connsiteX23" fmla="*/ 468939 w 517849"/>
                <a:gd name="connsiteY23" fmla="*/ 166541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7849" h="517848">
                  <a:moveTo>
                    <a:pt x="468939" y="166541"/>
                  </a:moveTo>
                  <a:cubicBezTo>
                    <a:pt x="477197" y="181727"/>
                    <a:pt x="491193" y="192364"/>
                    <a:pt x="501270" y="205940"/>
                  </a:cubicBezTo>
                  <a:cubicBezTo>
                    <a:pt x="525553" y="238830"/>
                    <a:pt x="524783" y="288726"/>
                    <a:pt x="498681" y="323085"/>
                  </a:cubicBezTo>
                  <a:cubicBezTo>
                    <a:pt x="479716" y="347928"/>
                    <a:pt x="462851" y="362694"/>
                    <a:pt x="468869" y="393835"/>
                  </a:cubicBezTo>
                  <a:cubicBezTo>
                    <a:pt x="473558" y="418188"/>
                    <a:pt x="486224" y="444640"/>
                    <a:pt x="473978" y="470183"/>
                  </a:cubicBezTo>
                  <a:cubicBezTo>
                    <a:pt x="459772" y="499854"/>
                    <a:pt x="431850" y="519588"/>
                    <a:pt x="396650" y="518189"/>
                  </a:cubicBezTo>
                  <a:cubicBezTo>
                    <a:pt x="373907" y="517349"/>
                    <a:pt x="352633" y="508321"/>
                    <a:pt x="335418" y="495445"/>
                  </a:cubicBezTo>
                  <a:cubicBezTo>
                    <a:pt x="324012" y="486838"/>
                    <a:pt x="314424" y="476481"/>
                    <a:pt x="302948" y="467733"/>
                  </a:cubicBezTo>
                  <a:cubicBezTo>
                    <a:pt x="291051" y="458776"/>
                    <a:pt x="276705" y="451288"/>
                    <a:pt x="261030" y="449888"/>
                  </a:cubicBezTo>
                  <a:cubicBezTo>
                    <a:pt x="252282" y="449119"/>
                    <a:pt x="243535" y="450308"/>
                    <a:pt x="234928" y="451638"/>
                  </a:cubicBezTo>
                  <a:cubicBezTo>
                    <a:pt x="197908" y="457376"/>
                    <a:pt x="143044" y="477320"/>
                    <a:pt x="127089" y="430434"/>
                  </a:cubicBezTo>
                  <a:cubicBezTo>
                    <a:pt x="122960" y="418398"/>
                    <a:pt x="120161" y="405521"/>
                    <a:pt x="112533" y="395024"/>
                  </a:cubicBezTo>
                  <a:cubicBezTo>
                    <a:pt x="103506" y="382428"/>
                    <a:pt x="88810" y="375220"/>
                    <a:pt x="74674" y="370742"/>
                  </a:cubicBezTo>
                  <a:cubicBezTo>
                    <a:pt x="60538" y="366263"/>
                    <a:pt x="46123" y="363744"/>
                    <a:pt x="32477" y="358285"/>
                  </a:cubicBezTo>
                  <a:cubicBezTo>
                    <a:pt x="17921" y="352407"/>
                    <a:pt x="8614" y="344429"/>
                    <a:pt x="3855" y="334632"/>
                  </a:cubicBezTo>
                  <a:cubicBezTo>
                    <a:pt x="-3913" y="318747"/>
                    <a:pt x="566" y="298593"/>
                    <a:pt x="12742" y="278788"/>
                  </a:cubicBezTo>
                  <a:cubicBezTo>
                    <a:pt x="21420" y="264653"/>
                    <a:pt x="31637" y="250866"/>
                    <a:pt x="36255" y="234911"/>
                  </a:cubicBezTo>
                  <a:cubicBezTo>
                    <a:pt x="49412" y="189774"/>
                    <a:pt x="13442" y="149816"/>
                    <a:pt x="30587" y="104609"/>
                  </a:cubicBezTo>
                  <a:cubicBezTo>
                    <a:pt x="41504" y="76058"/>
                    <a:pt x="71105" y="57933"/>
                    <a:pt x="100707" y="51075"/>
                  </a:cubicBezTo>
                  <a:cubicBezTo>
                    <a:pt x="130308" y="44217"/>
                    <a:pt x="160819" y="46246"/>
                    <a:pt x="191400" y="45476"/>
                  </a:cubicBezTo>
                  <a:cubicBezTo>
                    <a:pt x="220652" y="44776"/>
                    <a:pt x="251793" y="40508"/>
                    <a:pt x="276775" y="24622"/>
                  </a:cubicBezTo>
                  <a:cubicBezTo>
                    <a:pt x="305327" y="6428"/>
                    <a:pt x="334928" y="-3579"/>
                    <a:pt x="370338" y="1179"/>
                  </a:cubicBezTo>
                  <a:cubicBezTo>
                    <a:pt x="403578" y="5658"/>
                    <a:pt x="434929" y="24553"/>
                    <a:pt x="449275" y="54644"/>
                  </a:cubicBezTo>
                  <a:cubicBezTo>
                    <a:pt x="466070" y="90124"/>
                    <a:pt x="449415" y="130501"/>
                    <a:pt x="468939" y="166541"/>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140459C-BF93-4D05-94B4-E27B518A5EBF}"/>
                </a:ext>
              </a:extLst>
            </p:cNvPr>
            <p:cNvSpPr/>
            <p:nvPr/>
          </p:nvSpPr>
          <p:spPr>
            <a:xfrm>
              <a:off x="3881780" y="5980085"/>
              <a:ext cx="496855" cy="503853"/>
            </a:xfrm>
            <a:custGeom>
              <a:avLst/>
              <a:gdLst>
                <a:gd name="connsiteX0" fmla="*/ 449405 w 496855"/>
                <a:gd name="connsiteY0" fmla="*/ 155306 h 503853"/>
                <a:gd name="connsiteX1" fmla="*/ 483625 w 496855"/>
                <a:gd name="connsiteY1" fmla="*/ 193445 h 503853"/>
                <a:gd name="connsiteX2" fmla="*/ 483415 w 496855"/>
                <a:gd name="connsiteY2" fmla="*/ 309121 h 503853"/>
                <a:gd name="connsiteX3" fmla="*/ 455073 w 496855"/>
                <a:gd name="connsiteY3" fmla="*/ 379381 h 503853"/>
                <a:gd name="connsiteX4" fmla="*/ 464240 w 496855"/>
                <a:gd name="connsiteY4" fmla="*/ 456218 h 503853"/>
                <a:gd name="connsiteX5" fmla="*/ 388382 w 496855"/>
                <a:gd name="connsiteY5" fmla="*/ 503944 h 503853"/>
                <a:gd name="connsiteX6" fmla="*/ 328130 w 496855"/>
                <a:gd name="connsiteY6" fmla="*/ 479102 h 503853"/>
                <a:gd name="connsiteX7" fmla="*/ 296709 w 496855"/>
                <a:gd name="connsiteY7" fmla="*/ 449850 h 503853"/>
                <a:gd name="connsiteX8" fmla="*/ 256401 w 496855"/>
                <a:gd name="connsiteY8" fmla="*/ 431446 h 503853"/>
                <a:gd name="connsiteX9" fmla="*/ 231068 w 496855"/>
                <a:gd name="connsiteY9" fmla="*/ 433755 h 503853"/>
                <a:gd name="connsiteX10" fmla="*/ 126379 w 496855"/>
                <a:gd name="connsiteY10" fmla="*/ 416190 h 503853"/>
                <a:gd name="connsiteX11" fmla="*/ 113293 w 496855"/>
                <a:gd name="connsiteY11" fmla="*/ 381200 h 503853"/>
                <a:gd name="connsiteX12" fmla="*/ 75644 w 496855"/>
                <a:gd name="connsiteY12" fmla="*/ 358737 h 503853"/>
                <a:gd name="connsiteX13" fmla="*/ 32956 w 496855"/>
                <a:gd name="connsiteY13" fmla="*/ 349009 h 503853"/>
                <a:gd name="connsiteX14" fmla="*/ 3775 w 496855"/>
                <a:gd name="connsiteY14" fmla="*/ 327106 h 503853"/>
                <a:gd name="connsiteX15" fmla="*/ 13572 w 496855"/>
                <a:gd name="connsiteY15" fmla="*/ 273152 h 503853"/>
                <a:gd name="connsiteX16" fmla="*/ 37925 w 496855"/>
                <a:gd name="connsiteY16" fmla="*/ 230814 h 503853"/>
                <a:gd name="connsiteX17" fmla="*/ 28057 w 496855"/>
                <a:gd name="connsiteY17" fmla="*/ 103031 h 503853"/>
                <a:gd name="connsiteX18" fmla="*/ 96847 w 496855"/>
                <a:gd name="connsiteY18" fmla="*/ 51596 h 503853"/>
                <a:gd name="connsiteX19" fmla="*/ 186071 w 496855"/>
                <a:gd name="connsiteY19" fmla="*/ 48727 h 503853"/>
                <a:gd name="connsiteX20" fmla="*/ 269207 w 496855"/>
                <a:gd name="connsiteY20" fmla="*/ 27803 h 503853"/>
                <a:gd name="connsiteX21" fmla="*/ 357032 w 496855"/>
                <a:gd name="connsiteY21" fmla="*/ 511 h 503853"/>
                <a:gd name="connsiteX22" fmla="*/ 432120 w 496855"/>
                <a:gd name="connsiteY22" fmla="*/ 49427 h 503853"/>
                <a:gd name="connsiteX23" fmla="*/ 449405 w 496855"/>
                <a:gd name="connsiteY23" fmla="*/ 155306 h 5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55" h="503853">
                  <a:moveTo>
                    <a:pt x="449405" y="155306"/>
                  </a:moveTo>
                  <a:cubicBezTo>
                    <a:pt x="458222" y="170071"/>
                    <a:pt x="472848" y="180219"/>
                    <a:pt x="483625" y="193445"/>
                  </a:cubicBezTo>
                  <a:cubicBezTo>
                    <a:pt x="509517" y="225356"/>
                    <a:pt x="509587" y="275251"/>
                    <a:pt x="483415" y="309121"/>
                  </a:cubicBezTo>
                  <a:cubicBezTo>
                    <a:pt x="464310" y="333754"/>
                    <a:pt x="447375" y="347960"/>
                    <a:pt x="455073" y="379381"/>
                  </a:cubicBezTo>
                  <a:cubicBezTo>
                    <a:pt x="461021" y="403733"/>
                    <a:pt x="475717" y="430326"/>
                    <a:pt x="464240" y="456218"/>
                  </a:cubicBezTo>
                  <a:cubicBezTo>
                    <a:pt x="450944" y="486240"/>
                    <a:pt x="423372" y="506114"/>
                    <a:pt x="388382" y="503944"/>
                  </a:cubicBezTo>
                  <a:cubicBezTo>
                    <a:pt x="365849" y="502615"/>
                    <a:pt x="344855" y="492817"/>
                    <a:pt x="328130" y="479102"/>
                  </a:cubicBezTo>
                  <a:cubicBezTo>
                    <a:pt x="317073" y="470004"/>
                    <a:pt x="307836" y="459088"/>
                    <a:pt x="296709" y="449850"/>
                  </a:cubicBezTo>
                  <a:cubicBezTo>
                    <a:pt x="285442" y="440473"/>
                    <a:pt x="271656" y="432705"/>
                    <a:pt x="256401" y="431446"/>
                  </a:cubicBezTo>
                  <a:cubicBezTo>
                    <a:pt x="247933" y="430745"/>
                    <a:pt x="239396" y="432145"/>
                    <a:pt x="231068" y="433755"/>
                  </a:cubicBezTo>
                  <a:cubicBezTo>
                    <a:pt x="195449" y="440613"/>
                    <a:pt x="140585" y="463286"/>
                    <a:pt x="126379" y="416190"/>
                  </a:cubicBezTo>
                  <a:cubicBezTo>
                    <a:pt x="122810" y="404223"/>
                    <a:pt x="120570" y="391487"/>
                    <a:pt x="113293" y="381200"/>
                  </a:cubicBezTo>
                  <a:cubicBezTo>
                    <a:pt x="104545" y="368884"/>
                    <a:pt x="89919" y="362376"/>
                    <a:pt x="75644" y="358737"/>
                  </a:cubicBezTo>
                  <a:cubicBezTo>
                    <a:pt x="61368" y="355098"/>
                    <a:pt x="46812" y="353698"/>
                    <a:pt x="32956" y="349009"/>
                  </a:cubicBezTo>
                  <a:cubicBezTo>
                    <a:pt x="17980" y="343971"/>
                    <a:pt x="8533" y="336413"/>
                    <a:pt x="3775" y="327106"/>
                  </a:cubicBezTo>
                  <a:cubicBezTo>
                    <a:pt x="-4063" y="311920"/>
                    <a:pt x="835" y="292326"/>
                    <a:pt x="13572" y="273152"/>
                  </a:cubicBezTo>
                  <a:cubicBezTo>
                    <a:pt x="22669" y="259576"/>
                    <a:pt x="33306" y="246349"/>
                    <a:pt x="37925" y="230814"/>
                  </a:cubicBezTo>
                  <a:cubicBezTo>
                    <a:pt x="51151" y="186727"/>
                    <a:pt x="12032" y="147888"/>
                    <a:pt x="28057" y="103031"/>
                  </a:cubicBezTo>
                  <a:cubicBezTo>
                    <a:pt x="38204" y="74899"/>
                    <a:pt x="67596" y="57475"/>
                    <a:pt x="96847" y="51596"/>
                  </a:cubicBezTo>
                  <a:cubicBezTo>
                    <a:pt x="126029" y="45718"/>
                    <a:pt x="156120" y="48867"/>
                    <a:pt x="186071" y="48727"/>
                  </a:cubicBezTo>
                  <a:cubicBezTo>
                    <a:pt x="214763" y="48587"/>
                    <a:pt x="245414" y="44738"/>
                    <a:pt x="269207" y="27803"/>
                  </a:cubicBezTo>
                  <a:cubicBezTo>
                    <a:pt x="295589" y="9049"/>
                    <a:pt x="322882" y="-2638"/>
                    <a:pt x="357032" y="511"/>
                  </a:cubicBezTo>
                  <a:cubicBezTo>
                    <a:pt x="388732" y="3590"/>
                    <a:pt x="419033" y="20805"/>
                    <a:pt x="432120" y="49427"/>
                  </a:cubicBezTo>
                  <a:cubicBezTo>
                    <a:pt x="447655" y="83367"/>
                    <a:pt x="429250" y="121576"/>
                    <a:pt x="449405" y="15530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F11B9833-B080-4D1B-BD86-0774F35EE8F2}"/>
                </a:ext>
              </a:extLst>
            </p:cNvPr>
            <p:cNvSpPr/>
            <p:nvPr/>
          </p:nvSpPr>
          <p:spPr>
            <a:xfrm>
              <a:off x="3891357" y="5981994"/>
              <a:ext cx="482859" cy="489857"/>
            </a:xfrm>
            <a:custGeom>
              <a:avLst/>
              <a:gdLst>
                <a:gd name="connsiteX0" fmla="*/ 3715 w 482859"/>
                <a:gd name="connsiteY0" fmla="*/ 319668 h 489857"/>
                <a:gd name="connsiteX1" fmla="*/ 33386 w 482859"/>
                <a:gd name="connsiteY1" fmla="*/ 339752 h 489857"/>
                <a:gd name="connsiteX2" fmla="*/ 76634 w 482859"/>
                <a:gd name="connsiteY2" fmla="*/ 346820 h 489857"/>
                <a:gd name="connsiteX3" fmla="*/ 114003 w 482859"/>
                <a:gd name="connsiteY3" fmla="*/ 367534 h 489857"/>
                <a:gd name="connsiteX4" fmla="*/ 125689 w 482859"/>
                <a:gd name="connsiteY4" fmla="*/ 402104 h 489857"/>
                <a:gd name="connsiteX5" fmla="*/ 227160 w 482859"/>
                <a:gd name="connsiteY5" fmla="*/ 416100 h 489857"/>
                <a:gd name="connsiteX6" fmla="*/ 251793 w 482859"/>
                <a:gd name="connsiteY6" fmla="*/ 413231 h 489857"/>
                <a:gd name="connsiteX7" fmla="*/ 290561 w 482859"/>
                <a:gd name="connsiteY7" fmla="*/ 432196 h 489857"/>
                <a:gd name="connsiteX8" fmla="*/ 320862 w 482859"/>
                <a:gd name="connsiteY8" fmla="*/ 462986 h 489857"/>
                <a:gd name="connsiteX9" fmla="*/ 380065 w 482859"/>
                <a:gd name="connsiteY9" fmla="*/ 489859 h 489857"/>
                <a:gd name="connsiteX10" fmla="*/ 454454 w 482859"/>
                <a:gd name="connsiteY10" fmla="*/ 442343 h 489857"/>
                <a:gd name="connsiteX11" fmla="*/ 441227 w 482859"/>
                <a:gd name="connsiteY11" fmla="*/ 365015 h 489857"/>
                <a:gd name="connsiteX12" fmla="*/ 468170 w 482859"/>
                <a:gd name="connsiteY12" fmla="*/ 295245 h 489857"/>
                <a:gd name="connsiteX13" fmla="*/ 466000 w 482859"/>
                <a:gd name="connsiteY13" fmla="*/ 181039 h 489857"/>
                <a:gd name="connsiteX14" fmla="*/ 429961 w 482859"/>
                <a:gd name="connsiteY14" fmla="*/ 144159 h 489857"/>
                <a:gd name="connsiteX15" fmla="*/ 415125 w 482859"/>
                <a:gd name="connsiteY15" fmla="*/ 44508 h 489857"/>
                <a:gd name="connsiteX16" fmla="*/ 343816 w 482859"/>
                <a:gd name="connsiteY16" fmla="*/ 142 h 489857"/>
                <a:gd name="connsiteX17" fmla="*/ 261730 w 482859"/>
                <a:gd name="connsiteY17" fmla="*/ 31282 h 489857"/>
                <a:gd name="connsiteX18" fmla="*/ 180833 w 482859"/>
                <a:gd name="connsiteY18" fmla="*/ 52206 h 489857"/>
                <a:gd name="connsiteX19" fmla="*/ 93149 w 482859"/>
                <a:gd name="connsiteY19" fmla="*/ 52276 h 489857"/>
                <a:gd name="connsiteX20" fmla="*/ 25689 w 482859"/>
                <a:gd name="connsiteY20" fmla="*/ 101682 h 489857"/>
                <a:gd name="connsiteX21" fmla="*/ 39684 w 482859"/>
                <a:gd name="connsiteY21" fmla="*/ 226875 h 489857"/>
                <a:gd name="connsiteX22" fmla="*/ 14422 w 482859"/>
                <a:gd name="connsiteY22" fmla="*/ 267673 h 489857"/>
                <a:gd name="connsiteX23" fmla="*/ 3715 w 482859"/>
                <a:gd name="connsiteY23" fmla="*/ 319668 h 4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859" h="489857">
                  <a:moveTo>
                    <a:pt x="3715" y="319668"/>
                  </a:moveTo>
                  <a:cubicBezTo>
                    <a:pt x="8474" y="328416"/>
                    <a:pt x="17991" y="335484"/>
                    <a:pt x="33386" y="339752"/>
                  </a:cubicBezTo>
                  <a:cubicBezTo>
                    <a:pt x="47452" y="343671"/>
                    <a:pt x="62288" y="344021"/>
                    <a:pt x="76634" y="346820"/>
                  </a:cubicBezTo>
                  <a:cubicBezTo>
                    <a:pt x="90979" y="349620"/>
                    <a:pt x="105675" y="355568"/>
                    <a:pt x="114003" y="367534"/>
                  </a:cubicBezTo>
                  <a:cubicBezTo>
                    <a:pt x="121001" y="377542"/>
                    <a:pt x="122610" y="390278"/>
                    <a:pt x="125689" y="402104"/>
                  </a:cubicBezTo>
                  <a:cubicBezTo>
                    <a:pt x="138006" y="449480"/>
                    <a:pt x="192870" y="424008"/>
                    <a:pt x="227160" y="416100"/>
                  </a:cubicBezTo>
                  <a:cubicBezTo>
                    <a:pt x="235277" y="414211"/>
                    <a:pt x="243535" y="412601"/>
                    <a:pt x="251793" y="413231"/>
                  </a:cubicBezTo>
                  <a:cubicBezTo>
                    <a:pt x="266698" y="414351"/>
                    <a:pt x="279854" y="422538"/>
                    <a:pt x="290561" y="432196"/>
                  </a:cubicBezTo>
                  <a:cubicBezTo>
                    <a:pt x="301268" y="441922"/>
                    <a:pt x="310156" y="453329"/>
                    <a:pt x="320862" y="462986"/>
                  </a:cubicBezTo>
                  <a:cubicBezTo>
                    <a:pt x="337028" y="477542"/>
                    <a:pt x="357742" y="488039"/>
                    <a:pt x="380065" y="489859"/>
                  </a:cubicBezTo>
                  <a:cubicBezTo>
                    <a:pt x="414915" y="492658"/>
                    <a:pt x="442067" y="472784"/>
                    <a:pt x="454454" y="442343"/>
                  </a:cubicBezTo>
                  <a:cubicBezTo>
                    <a:pt x="465090" y="416170"/>
                    <a:pt x="448365" y="389368"/>
                    <a:pt x="441227" y="365015"/>
                  </a:cubicBezTo>
                  <a:cubicBezTo>
                    <a:pt x="431920" y="333244"/>
                    <a:pt x="448925" y="319668"/>
                    <a:pt x="468170" y="295245"/>
                  </a:cubicBezTo>
                  <a:cubicBezTo>
                    <a:pt x="494412" y="261865"/>
                    <a:pt x="493432" y="211970"/>
                    <a:pt x="466000" y="181039"/>
                  </a:cubicBezTo>
                  <a:cubicBezTo>
                    <a:pt x="454593" y="168162"/>
                    <a:pt x="439338" y="158435"/>
                    <a:pt x="429961" y="144159"/>
                  </a:cubicBezTo>
                  <a:cubicBezTo>
                    <a:pt x="409247" y="112739"/>
                    <a:pt x="429331" y="76769"/>
                    <a:pt x="415125" y="44508"/>
                  </a:cubicBezTo>
                  <a:cubicBezTo>
                    <a:pt x="403228" y="17426"/>
                    <a:pt x="374047" y="1751"/>
                    <a:pt x="343816" y="142"/>
                  </a:cubicBezTo>
                  <a:cubicBezTo>
                    <a:pt x="310995" y="-1538"/>
                    <a:pt x="286013" y="11898"/>
                    <a:pt x="261730" y="31282"/>
                  </a:cubicBezTo>
                  <a:cubicBezTo>
                    <a:pt x="239126" y="49337"/>
                    <a:pt x="208895" y="52766"/>
                    <a:pt x="180833" y="52206"/>
                  </a:cubicBezTo>
                  <a:cubicBezTo>
                    <a:pt x="151582" y="51717"/>
                    <a:pt x="122050" y="47378"/>
                    <a:pt x="93149" y="52276"/>
                  </a:cubicBezTo>
                  <a:cubicBezTo>
                    <a:pt x="64317" y="57175"/>
                    <a:pt x="34996" y="73900"/>
                    <a:pt x="25689" y="101682"/>
                  </a:cubicBezTo>
                  <a:cubicBezTo>
                    <a:pt x="10713" y="146189"/>
                    <a:pt x="53051" y="183908"/>
                    <a:pt x="39684" y="226875"/>
                  </a:cubicBezTo>
                  <a:cubicBezTo>
                    <a:pt x="34996" y="241991"/>
                    <a:pt x="23939" y="254587"/>
                    <a:pt x="14422" y="267673"/>
                  </a:cubicBezTo>
                  <a:cubicBezTo>
                    <a:pt x="1056" y="286148"/>
                    <a:pt x="-4193" y="305182"/>
                    <a:pt x="3715" y="319668"/>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5EFAF59C-0DE9-4EC2-A7E3-963E6F5CF5B2}"/>
              </a:ext>
            </a:extLst>
          </p:cNvPr>
          <p:cNvGrpSpPr/>
          <p:nvPr/>
        </p:nvGrpSpPr>
        <p:grpSpPr>
          <a:xfrm>
            <a:off x="-2548078" y="729954"/>
            <a:ext cx="5709712" cy="5709572"/>
            <a:chOff x="3574257" y="-97394"/>
            <a:chExt cx="1063056" cy="1063030"/>
          </a:xfrm>
        </p:grpSpPr>
        <p:sp>
          <p:nvSpPr>
            <p:cNvPr id="32" name="Freeform: Shape 31">
              <a:extLst>
                <a:ext uri="{FF2B5EF4-FFF2-40B4-BE49-F238E27FC236}">
                  <a16:creationId xmlns:a16="http://schemas.microsoft.com/office/drawing/2014/main" id="{6113C240-EC4D-4573-98B2-01975C1D1ED2}"/>
                </a:ext>
              </a:extLst>
            </p:cNvPr>
            <p:cNvSpPr/>
            <p:nvPr/>
          </p:nvSpPr>
          <p:spPr>
            <a:xfrm>
              <a:off x="3671887" y="271"/>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CF2C9F0-B1EC-40C1-A0E7-03A7C1837008}"/>
                </a:ext>
              </a:extLst>
            </p:cNvPr>
            <p:cNvSpPr/>
            <p:nvPr/>
          </p:nvSpPr>
          <p:spPr>
            <a:xfrm>
              <a:off x="3632835" y="39320"/>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F32F26B-3736-41BD-B8C6-5F2DEDA2D351}"/>
                </a:ext>
              </a:extLst>
            </p:cNvPr>
            <p:cNvSpPr/>
            <p:nvPr/>
          </p:nvSpPr>
          <p:spPr>
            <a:xfrm>
              <a:off x="3691412" y="-19250"/>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CA35CB9-A8FE-4273-8DC1-19C8F1D16445}"/>
                </a:ext>
              </a:extLst>
            </p:cNvPr>
            <p:cNvSpPr/>
            <p:nvPr/>
          </p:nvSpPr>
          <p:spPr>
            <a:xfrm>
              <a:off x="3730514" y="-5834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C07DC8B-4770-4CB3-8879-40931DC5D43F}"/>
                </a:ext>
              </a:extLst>
            </p:cNvPr>
            <p:cNvSpPr/>
            <p:nvPr/>
          </p:nvSpPr>
          <p:spPr>
            <a:xfrm>
              <a:off x="3750040" y="-77871"/>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B53A5792-7463-463D-9DA6-A26B5A1E4E8E}"/>
                </a:ext>
              </a:extLst>
            </p:cNvPr>
            <p:cNvSpPr/>
            <p:nvPr/>
          </p:nvSpPr>
          <p:spPr>
            <a:xfrm>
              <a:off x="3710988" y="-38823"/>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4C17955-AD65-4B69-A674-EE37D5909EDC}"/>
                </a:ext>
              </a:extLst>
            </p:cNvPr>
            <p:cNvSpPr/>
            <p:nvPr/>
          </p:nvSpPr>
          <p:spPr>
            <a:xfrm>
              <a:off x="3652361" y="1979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32B834DC-19E0-4D90-B167-8AC82723983E}"/>
                </a:ext>
              </a:extLst>
            </p:cNvPr>
            <p:cNvSpPr/>
            <p:nvPr/>
          </p:nvSpPr>
          <p:spPr>
            <a:xfrm>
              <a:off x="3574257" y="97889"/>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0FBB102-E5E9-417A-8D8E-06774A5BA98A}"/>
                </a:ext>
              </a:extLst>
            </p:cNvPr>
            <p:cNvSpPr/>
            <p:nvPr/>
          </p:nvSpPr>
          <p:spPr>
            <a:xfrm>
              <a:off x="3613309" y="58843"/>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677E45CB-FADF-4A37-953B-A02221EDB538}"/>
                </a:ext>
              </a:extLst>
            </p:cNvPr>
            <p:cNvSpPr/>
            <p:nvPr/>
          </p:nvSpPr>
          <p:spPr>
            <a:xfrm>
              <a:off x="3593783" y="7836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16FEBC57-FEE6-4016-ADEF-835ED761695B}"/>
                </a:ext>
              </a:extLst>
            </p:cNvPr>
            <p:cNvSpPr/>
            <p:nvPr/>
          </p:nvSpPr>
          <p:spPr>
            <a:xfrm>
              <a:off x="3769566" y="-97394"/>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par>
                                <p:cTn id="10" presetID="8" presetClass="emph" presetSubtype="0" repeatCount="indefinite" autoRev="1" fill="hold" nodeType="withEffect">
                                  <p:stCondLst>
                                    <p:cond delay="0"/>
                                  </p:stCondLst>
                                  <p:endCondLst>
                                    <p:cond evt="onNext" delay="0">
                                      <p:tgtEl>
                                        <p:sldTgt/>
                                      </p:tgtEl>
                                    </p:cond>
                                  </p:endCondLst>
                                  <p:childTnLst>
                                    <p:animRot by="-900000">
                                      <p:cBhvr>
                                        <p:cTn id="11" dur="3000" fill="hold"/>
                                        <p:tgtEl>
                                          <p:spTgt spid="31"/>
                                        </p:tgtEl>
                                        <p:attrNameLst>
                                          <p:attrName>r</p:attrName>
                                        </p:attrNameLst>
                                      </p:cBhvr>
                                    </p:animRot>
                                  </p:childTnLst>
                                </p:cTn>
                              </p:par>
                              <p:par>
                                <p:cTn id="12" presetID="8" presetClass="emph" presetSubtype="0" fill="hold" nodeType="withEffect">
                                  <p:stCondLst>
                                    <p:cond delay="0"/>
                                  </p:stCondLst>
                                  <p:childTnLst>
                                    <p:animRot by="-21600000">
                                      <p:cBhvr>
                                        <p:cTn id="13" dur="6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BFC8CF71-2D79-DE46-B1C2-A36625CA6A10}"/>
              </a:ext>
            </a:extLst>
          </p:cNvPr>
          <p:cNvSpPr/>
          <p:nvPr/>
        </p:nvSpPr>
        <p:spPr>
          <a:xfrm>
            <a:off x="21935" y="-29500"/>
            <a:ext cx="5898919" cy="6887500"/>
          </a:xfrm>
          <a:custGeom>
            <a:avLst/>
            <a:gdLst>
              <a:gd name="connsiteX0" fmla="*/ 2283452 w 5898919"/>
              <a:gd name="connsiteY0" fmla="*/ 0 h 6872750"/>
              <a:gd name="connsiteX1" fmla="*/ 2944575 w 5898919"/>
              <a:gd name="connsiteY1" fmla="*/ 3214379 h 6872750"/>
              <a:gd name="connsiteX2" fmla="*/ 5898919 w 5898919"/>
              <a:gd name="connsiteY2" fmla="*/ 6872750 h 6872750"/>
              <a:gd name="connsiteX3" fmla="*/ 5814234 w 5898919"/>
              <a:gd name="connsiteY3" fmla="*/ 6872750 h 6872750"/>
              <a:gd name="connsiteX4" fmla="*/ 5787059 w 5898919"/>
              <a:gd name="connsiteY4" fmla="*/ 6677140 h 6872750"/>
              <a:gd name="connsiteX5" fmla="*/ 2877724 w 5898919"/>
              <a:gd name="connsiteY5" fmla="*/ 3229128 h 6872750"/>
              <a:gd name="connsiteX6" fmla="*/ 2220134 w 5898919"/>
              <a:gd name="connsiteY6" fmla="*/ 14750 h 6872750"/>
              <a:gd name="connsiteX7" fmla="*/ 9887 w 5898919"/>
              <a:gd name="connsiteY7" fmla="*/ 28531 h 6872750"/>
              <a:gd name="connsiteX8" fmla="*/ 0 w 5898919"/>
              <a:gd name="connsiteY8" fmla="*/ 28604 h 6872750"/>
              <a:gd name="connsiteX9" fmla="*/ 0 w 5898919"/>
              <a:gd name="connsiteY9" fmla="*/ 14750 h 6872750"/>
              <a:gd name="connsiteX10" fmla="*/ 2283452 w 5898919"/>
              <a:gd name="connsiteY10" fmla="*/ 0 h 687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8919" h="6872750">
                <a:moveTo>
                  <a:pt x="2283452" y="0"/>
                </a:moveTo>
                <a:cubicBezTo>
                  <a:pt x="3268468" y="515451"/>
                  <a:pt x="2341997" y="2068920"/>
                  <a:pt x="2944575" y="3214379"/>
                </a:cubicBezTo>
                <a:cubicBezTo>
                  <a:pt x="3547153" y="4359836"/>
                  <a:pt x="5641856" y="4564142"/>
                  <a:pt x="5898919" y="6872750"/>
                </a:cubicBezTo>
                <a:lnTo>
                  <a:pt x="5814234" y="6872750"/>
                </a:lnTo>
                <a:lnTo>
                  <a:pt x="5787059" y="6677140"/>
                </a:lnTo>
                <a:cubicBezTo>
                  <a:pt x="5431824" y="4565204"/>
                  <a:pt x="3458352" y="4338791"/>
                  <a:pt x="2877724" y="3229128"/>
                </a:cubicBezTo>
                <a:cubicBezTo>
                  <a:pt x="2278366" y="2083670"/>
                  <a:pt x="3199887" y="530201"/>
                  <a:pt x="2220134" y="14750"/>
                </a:cubicBezTo>
                <a:cubicBezTo>
                  <a:pt x="2232192" y="34915"/>
                  <a:pt x="373191" y="26606"/>
                  <a:pt x="9887" y="28531"/>
                </a:cubicBezTo>
                <a:lnTo>
                  <a:pt x="0" y="28604"/>
                </a:lnTo>
                <a:lnTo>
                  <a:pt x="0" y="14750"/>
                </a:lnTo>
                <a:cubicBezTo>
                  <a:pt x="19770" y="9832"/>
                  <a:pt x="2296829" y="22251"/>
                  <a:pt x="228345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Freeform: Shape 29">
            <a:extLst>
              <a:ext uri="{FF2B5EF4-FFF2-40B4-BE49-F238E27FC236}">
                <a16:creationId xmlns:a16="http://schemas.microsoft.com/office/drawing/2014/main" id="{373C5543-A5A9-3E44-9C14-75B708F9D2DF}"/>
              </a:ext>
            </a:extLst>
          </p:cNvPr>
          <p:cNvSpPr/>
          <p:nvPr/>
        </p:nvSpPr>
        <p:spPr>
          <a:xfrm>
            <a:off x="-12654" y="-29500"/>
            <a:ext cx="5898918" cy="6903553"/>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314198 h 4295648"/>
              <a:gd name="connsiteX1" fmla="*/ 1607574 w 4152900"/>
              <a:gd name="connsiteY1" fmla="*/ 305635 h 4295648"/>
              <a:gd name="connsiteX2" fmla="*/ 3200400 w 4152900"/>
              <a:gd name="connsiteY2" fmla="*/ 2034764 h 4295648"/>
              <a:gd name="connsiteX3" fmla="*/ 4152900 w 4152900"/>
              <a:gd name="connsiteY3" fmla="*/ 4295648 h 4295648"/>
              <a:gd name="connsiteX4" fmla="*/ 0 w 4152900"/>
              <a:gd name="connsiteY4" fmla="*/ 4295648 h 4295648"/>
              <a:gd name="connsiteX5" fmla="*/ 0 w 4152900"/>
              <a:gd name="connsiteY5" fmla="*/ 314198 h 4295648"/>
              <a:gd name="connsiteX0" fmla="*/ 0 w 4152900"/>
              <a:gd name="connsiteY0" fmla="*/ 314198 h 4295648"/>
              <a:gd name="connsiteX1" fmla="*/ 1607574 w 4152900"/>
              <a:gd name="connsiteY1" fmla="*/ 305635 h 4295648"/>
              <a:gd name="connsiteX2" fmla="*/ 3200400 w 4152900"/>
              <a:gd name="connsiteY2" fmla="*/ 2034764 h 4295648"/>
              <a:gd name="connsiteX3" fmla="*/ 4152900 w 4152900"/>
              <a:gd name="connsiteY3" fmla="*/ 4295648 h 4295648"/>
              <a:gd name="connsiteX4" fmla="*/ 0 w 4152900"/>
              <a:gd name="connsiteY4" fmla="*/ 4295648 h 4295648"/>
              <a:gd name="connsiteX5" fmla="*/ 0 w 4152900"/>
              <a:gd name="connsiteY5" fmla="*/ 314198 h 4295648"/>
              <a:gd name="connsiteX0" fmla="*/ 0 w 4152900"/>
              <a:gd name="connsiteY0" fmla="*/ 314198 h 4295648"/>
              <a:gd name="connsiteX1" fmla="*/ 1607574 w 4152900"/>
              <a:gd name="connsiteY1" fmla="*/ 305635 h 4295648"/>
              <a:gd name="connsiteX2" fmla="*/ 2073011 w 4152900"/>
              <a:gd name="connsiteY2" fmla="*/ 2171760 h 4295648"/>
              <a:gd name="connsiteX3" fmla="*/ 4152900 w 4152900"/>
              <a:gd name="connsiteY3" fmla="*/ 4295648 h 4295648"/>
              <a:gd name="connsiteX4" fmla="*/ 0 w 4152900"/>
              <a:gd name="connsiteY4" fmla="*/ 4295648 h 4295648"/>
              <a:gd name="connsiteX5" fmla="*/ 0 w 4152900"/>
              <a:gd name="connsiteY5" fmla="*/ 314198 h 4295648"/>
              <a:gd name="connsiteX0" fmla="*/ 0 w 4152900"/>
              <a:gd name="connsiteY0" fmla="*/ 134448 h 4115898"/>
              <a:gd name="connsiteX1" fmla="*/ 1607574 w 4152900"/>
              <a:gd name="connsiteY1" fmla="*/ 125885 h 4115898"/>
              <a:gd name="connsiteX2" fmla="*/ 2073011 w 4152900"/>
              <a:gd name="connsiteY2" fmla="*/ 1992010 h 4115898"/>
              <a:gd name="connsiteX3" fmla="*/ 4152900 w 4152900"/>
              <a:gd name="connsiteY3" fmla="*/ 4115898 h 4115898"/>
              <a:gd name="connsiteX4" fmla="*/ 0 w 4152900"/>
              <a:gd name="connsiteY4" fmla="*/ 4115898 h 4115898"/>
              <a:gd name="connsiteX5" fmla="*/ 0 w 4152900"/>
              <a:gd name="connsiteY5" fmla="*/ 134448 h 4115898"/>
              <a:gd name="connsiteX0" fmla="*/ 0 w 4152900"/>
              <a:gd name="connsiteY0" fmla="*/ 8563 h 3990013"/>
              <a:gd name="connsiteX1" fmla="*/ 1607574 w 4152900"/>
              <a:gd name="connsiteY1" fmla="*/ 0 h 3990013"/>
              <a:gd name="connsiteX2" fmla="*/ 2073011 w 4152900"/>
              <a:gd name="connsiteY2" fmla="*/ 1866125 h 3990013"/>
              <a:gd name="connsiteX3" fmla="*/ 4152900 w 4152900"/>
              <a:gd name="connsiteY3" fmla="*/ 3990013 h 3990013"/>
              <a:gd name="connsiteX4" fmla="*/ 0 w 4152900"/>
              <a:gd name="connsiteY4" fmla="*/ 3990013 h 3990013"/>
              <a:gd name="connsiteX5" fmla="*/ 0 w 4152900"/>
              <a:gd name="connsiteY5" fmla="*/ 8563 h 3990013"/>
              <a:gd name="connsiteX0" fmla="*/ 0 w 4152900"/>
              <a:gd name="connsiteY0" fmla="*/ 8563 h 3990013"/>
              <a:gd name="connsiteX1" fmla="*/ 1607574 w 4152900"/>
              <a:gd name="connsiteY1" fmla="*/ 0 h 3990013"/>
              <a:gd name="connsiteX2" fmla="*/ 2073011 w 4152900"/>
              <a:gd name="connsiteY2" fmla="*/ 1866125 h 3990013"/>
              <a:gd name="connsiteX3" fmla="*/ 4152900 w 4152900"/>
              <a:gd name="connsiteY3" fmla="*/ 3990013 h 3990013"/>
              <a:gd name="connsiteX4" fmla="*/ 0 w 4152900"/>
              <a:gd name="connsiteY4" fmla="*/ 3990013 h 3990013"/>
              <a:gd name="connsiteX5" fmla="*/ 0 w 4152900"/>
              <a:gd name="connsiteY5" fmla="*/ 8563 h 399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900" h="3990013">
                <a:moveTo>
                  <a:pt x="0" y="8563"/>
                </a:moveTo>
                <a:cubicBezTo>
                  <a:pt x="13918" y="5708"/>
                  <a:pt x="1616991" y="12918"/>
                  <a:pt x="1607574" y="0"/>
                </a:cubicBezTo>
                <a:cubicBezTo>
                  <a:pt x="2301035" y="299248"/>
                  <a:pt x="1648790" y="1201123"/>
                  <a:pt x="2073011" y="1866125"/>
                </a:cubicBezTo>
                <a:cubicBezTo>
                  <a:pt x="2497232" y="2531127"/>
                  <a:pt x="3971925" y="2649738"/>
                  <a:pt x="4152900" y="3990013"/>
                </a:cubicBezTo>
                <a:lnTo>
                  <a:pt x="0" y="3990013"/>
                </a:lnTo>
                <a:lnTo>
                  <a:pt x="0" y="8563"/>
                </a:lnTo>
                <a:close/>
              </a:path>
            </a:pathLst>
          </a:custGeom>
          <a:gradFill>
            <a:gsLst>
              <a:gs pos="0">
                <a:schemeClr val="accent1"/>
              </a:gs>
              <a:gs pos="100000">
                <a:srgbClr val="3D1E66">
                  <a:alpha val="0"/>
                </a:srgbClr>
              </a:gs>
              <a:gs pos="60000">
                <a:schemeClr val="accent2">
                  <a:alpha val="4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Freeform: Shape 19">
            <a:extLst>
              <a:ext uri="{FF2B5EF4-FFF2-40B4-BE49-F238E27FC236}">
                <a16:creationId xmlns:a16="http://schemas.microsoft.com/office/drawing/2014/main" id="{D848FAD3-31D1-A34B-AD1B-D5B161ED2CFF}"/>
              </a:ext>
            </a:extLst>
          </p:cNvPr>
          <p:cNvSpPr/>
          <p:nvPr userDrawn="1"/>
        </p:nvSpPr>
        <p:spPr>
          <a:xfrm rot="10800000">
            <a:off x="10513702" y="0"/>
            <a:ext cx="1678298" cy="1055417"/>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900" h="3981450">
                <a:moveTo>
                  <a:pt x="0" y="0"/>
                </a:moveTo>
                <a:cubicBezTo>
                  <a:pt x="762000" y="1189072"/>
                  <a:pt x="2584450" y="1190447"/>
                  <a:pt x="3200400" y="1720566"/>
                </a:cubicBezTo>
                <a:cubicBezTo>
                  <a:pt x="3816350" y="2250685"/>
                  <a:pt x="3971925" y="2641175"/>
                  <a:pt x="4152900" y="3981450"/>
                </a:cubicBezTo>
                <a:lnTo>
                  <a:pt x="0" y="3981450"/>
                </a:lnTo>
                <a:lnTo>
                  <a:pt x="0" y="0"/>
                </a:lnTo>
                <a:close/>
              </a:path>
            </a:pathLst>
          </a:custGeom>
          <a:gradFill>
            <a:gsLst>
              <a:gs pos="0">
                <a:schemeClr val="accent1"/>
              </a:gs>
              <a:gs pos="100000">
                <a:srgbClr val="3D1E66">
                  <a:alpha val="0"/>
                </a:srgbClr>
              </a:gs>
              <a:gs pos="60000">
                <a:schemeClr val="accent2">
                  <a:alpha val="4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11F935F2-4159-B546-B1E0-1DD558D27C1A}"/>
              </a:ext>
            </a:extLst>
          </p:cNvPr>
          <p:cNvSpPr/>
          <p:nvPr/>
        </p:nvSpPr>
        <p:spPr>
          <a:xfrm>
            <a:off x="10011164" y="259064"/>
            <a:ext cx="287180" cy="287180"/>
          </a:xfrm>
          <a:prstGeom prst="ellipse">
            <a:avLst/>
          </a:prstGeom>
          <a:gradFill>
            <a:gsLst>
              <a:gs pos="1000">
                <a:schemeClr val="accent1">
                  <a:alpha val="0"/>
                </a:schemeClr>
              </a:gs>
              <a:gs pos="100000">
                <a:schemeClr val="accent2"/>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22AE2E8B-C29A-BA47-95B5-8EA1BF6C091C}"/>
              </a:ext>
            </a:extLst>
          </p:cNvPr>
          <p:cNvSpPr/>
          <p:nvPr/>
        </p:nvSpPr>
        <p:spPr>
          <a:xfrm>
            <a:off x="-1124913" y="4313259"/>
            <a:ext cx="3806016" cy="3806016"/>
          </a:xfrm>
          <a:prstGeom prst="ellipse">
            <a:avLst/>
          </a:prstGeom>
          <a:gradFill>
            <a:gsLst>
              <a:gs pos="2000">
                <a:schemeClr val="accent1">
                  <a:alpha val="25000"/>
                </a:schemeClr>
              </a:gs>
              <a:gs pos="100000">
                <a:schemeClr val="accent2">
                  <a:alpha val="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Title 1">
            <a:extLst>
              <a:ext uri="{FF2B5EF4-FFF2-40B4-BE49-F238E27FC236}">
                <a16:creationId xmlns:a16="http://schemas.microsoft.com/office/drawing/2014/main" id="{96A607DF-B489-41E0-8773-9E570DB1F6D4}"/>
              </a:ext>
            </a:extLst>
          </p:cNvPr>
          <p:cNvSpPr txBox="1">
            <a:spLocks/>
          </p:cNvSpPr>
          <p:nvPr/>
        </p:nvSpPr>
        <p:spPr>
          <a:xfrm>
            <a:off x="609600" y="274638"/>
            <a:ext cx="10972800" cy="7807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N" sz="5400" b="1" dirty="0"/>
              <a:t>Understand students feeling......</a:t>
            </a:r>
          </a:p>
        </p:txBody>
      </p:sp>
      <p:graphicFrame>
        <p:nvGraphicFramePr>
          <p:cNvPr id="79" name="Content Placeholder 3">
            <a:extLst>
              <a:ext uri="{FF2B5EF4-FFF2-40B4-BE49-F238E27FC236}">
                <a16:creationId xmlns:a16="http://schemas.microsoft.com/office/drawing/2014/main" id="{34D87075-5130-40FC-B65B-E1933F6DC8D0}"/>
              </a:ext>
            </a:extLst>
          </p:cNvPr>
          <p:cNvGraphicFramePr>
            <a:graphicFrameLocks/>
          </p:cNvGraphicFramePr>
          <p:nvPr>
            <p:extLst>
              <p:ext uri="{D42A27DB-BD31-4B8C-83A1-F6EECF244321}">
                <p14:modId xmlns:p14="http://schemas.microsoft.com/office/powerpoint/2010/main" val="203304808"/>
              </p:ext>
            </p:extLst>
          </p:nvPr>
        </p:nvGraphicFramePr>
        <p:xfrm>
          <a:off x="4101643" y="1366516"/>
          <a:ext cx="7786742" cy="2790700"/>
        </p:xfrm>
        <a:graphic>
          <a:graphicData uri="http://schemas.openxmlformats.org/drawingml/2006/table">
            <a:tbl>
              <a:tblPr firstRow="1" bandRow="1">
                <a:tableStyleId>{5940675A-B579-460E-94D1-54222C63F5DA}</a:tableStyleId>
              </a:tblPr>
              <a:tblGrid>
                <a:gridCol w="4640547">
                  <a:extLst>
                    <a:ext uri="{9D8B030D-6E8A-4147-A177-3AD203B41FA5}">
                      <a16:colId xmlns:a16="http://schemas.microsoft.com/office/drawing/2014/main" val="20000"/>
                    </a:ext>
                  </a:extLst>
                </a:gridCol>
                <a:gridCol w="1015769">
                  <a:extLst>
                    <a:ext uri="{9D8B030D-6E8A-4147-A177-3AD203B41FA5}">
                      <a16:colId xmlns:a16="http://schemas.microsoft.com/office/drawing/2014/main" val="20001"/>
                    </a:ext>
                  </a:extLst>
                </a:gridCol>
                <a:gridCol w="1075481">
                  <a:extLst>
                    <a:ext uri="{9D8B030D-6E8A-4147-A177-3AD203B41FA5}">
                      <a16:colId xmlns:a16="http://schemas.microsoft.com/office/drawing/2014/main" val="20002"/>
                    </a:ext>
                  </a:extLst>
                </a:gridCol>
                <a:gridCol w="1054945">
                  <a:extLst>
                    <a:ext uri="{9D8B030D-6E8A-4147-A177-3AD203B41FA5}">
                      <a16:colId xmlns:a16="http://schemas.microsoft.com/office/drawing/2014/main" val="20003"/>
                    </a:ext>
                  </a:extLst>
                </a:gridCol>
              </a:tblGrid>
              <a:tr h="393599">
                <a:tc>
                  <a:txBody>
                    <a:bodyPr/>
                    <a:lstStyle/>
                    <a:p>
                      <a:pPr algn="ctr"/>
                      <a:r>
                        <a:rPr lang="en-IN" sz="2400" dirty="0"/>
                        <a:t>Area</a:t>
                      </a:r>
                    </a:p>
                  </a:txBody>
                  <a:tcPr>
                    <a:solidFill>
                      <a:schemeClr val="accent5">
                        <a:lumMod val="60000"/>
                        <a:lumOff val="40000"/>
                      </a:schemeClr>
                    </a:solidFill>
                  </a:tcPr>
                </a:tc>
                <a:tc>
                  <a:txBody>
                    <a:bodyPr/>
                    <a:lstStyle/>
                    <a:p>
                      <a:pPr algn="ctr"/>
                      <a:r>
                        <a:rPr lang="en-IN" dirty="0"/>
                        <a:t>IX</a:t>
                      </a:r>
                    </a:p>
                  </a:txBody>
                  <a:tcPr>
                    <a:solidFill>
                      <a:schemeClr val="accent5">
                        <a:lumMod val="60000"/>
                        <a:lumOff val="40000"/>
                      </a:schemeClr>
                    </a:solidFill>
                  </a:tcPr>
                </a:tc>
                <a:tc>
                  <a:txBody>
                    <a:bodyPr/>
                    <a:lstStyle/>
                    <a:p>
                      <a:pPr algn="ctr"/>
                      <a:r>
                        <a:rPr lang="en-IN" dirty="0"/>
                        <a:t>X</a:t>
                      </a:r>
                    </a:p>
                  </a:txBody>
                  <a:tcPr>
                    <a:solidFill>
                      <a:schemeClr val="accent5">
                        <a:lumMod val="60000"/>
                        <a:lumOff val="40000"/>
                      </a:schemeClr>
                    </a:solidFill>
                  </a:tcPr>
                </a:tc>
                <a:tc>
                  <a:txBody>
                    <a:bodyPr/>
                    <a:lstStyle/>
                    <a:p>
                      <a:pPr algn="ctr"/>
                      <a:r>
                        <a:rPr lang="en-IN" dirty="0"/>
                        <a:t>XI</a:t>
                      </a:r>
                    </a:p>
                  </a:txBody>
                  <a:tcPr>
                    <a:solidFill>
                      <a:schemeClr val="accent5">
                        <a:lumMod val="60000"/>
                        <a:lumOff val="40000"/>
                      </a:schemeClr>
                    </a:solidFill>
                  </a:tcPr>
                </a:tc>
                <a:extLst>
                  <a:ext uri="{0D108BD9-81ED-4DB2-BD59-A6C34878D82A}">
                    <a16:rowId xmlns:a16="http://schemas.microsoft.com/office/drawing/2014/main" val="10000"/>
                  </a:ext>
                </a:extLst>
              </a:tr>
              <a:tr h="449821">
                <a:tc>
                  <a:txBody>
                    <a:bodyPr/>
                    <a:lstStyle/>
                    <a:p>
                      <a:pPr algn="l">
                        <a:lnSpc>
                          <a:spcPct val="150000"/>
                        </a:lnSpc>
                      </a:pPr>
                      <a:r>
                        <a:rPr lang="en-IN" sz="2400" dirty="0">
                          <a:solidFill>
                            <a:srgbClr val="FFFF00"/>
                          </a:solidFill>
                        </a:rPr>
                        <a:t>I am poor in studies</a:t>
                      </a:r>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extLst>
                  <a:ext uri="{0D108BD9-81ED-4DB2-BD59-A6C34878D82A}">
                    <a16:rowId xmlns:a16="http://schemas.microsoft.com/office/drawing/2014/main" val="10001"/>
                  </a:ext>
                </a:extLst>
              </a:tr>
              <a:tr h="546197">
                <a:tc>
                  <a:txBody>
                    <a:bodyPr/>
                    <a:lstStyle/>
                    <a:p>
                      <a:pPr algn="l">
                        <a:lnSpc>
                          <a:spcPct val="150000"/>
                        </a:lnSpc>
                      </a:pPr>
                      <a:r>
                        <a:rPr lang="en-IN" sz="2400" dirty="0">
                          <a:solidFill>
                            <a:srgbClr val="FFFF00"/>
                          </a:solidFill>
                        </a:rPr>
                        <a:t>Teachers are not caring me</a:t>
                      </a:r>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extLst>
                  <a:ext uri="{0D108BD9-81ED-4DB2-BD59-A6C34878D82A}">
                    <a16:rowId xmlns:a16="http://schemas.microsoft.com/office/drawing/2014/main" val="10002"/>
                  </a:ext>
                </a:extLst>
              </a:tr>
              <a:tr h="393599">
                <a:tc>
                  <a:txBody>
                    <a:bodyPr/>
                    <a:lstStyle/>
                    <a:p>
                      <a:pPr algn="l">
                        <a:lnSpc>
                          <a:spcPct val="150000"/>
                        </a:lnSpc>
                      </a:pPr>
                      <a:r>
                        <a:rPr lang="en-IN" sz="2400" dirty="0">
                          <a:solidFill>
                            <a:srgbClr val="FFFF00"/>
                          </a:solidFill>
                        </a:rPr>
                        <a:t>Discrimination</a:t>
                      </a:r>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extLst>
                  <a:ext uri="{0D108BD9-81ED-4DB2-BD59-A6C34878D82A}">
                    <a16:rowId xmlns:a16="http://schemas.microsoft.com/office/drawing/2014/main" val="10003"/>
                  </a:ext>
                </a:extLst>
              </a:tr>
              <a:tr h="425470">
                <a:tc>
                  <a:txBody>
                    <a:bodyPr/>
                    <a:lstStyle/>
                    <a:p>
                      <a:pPr algn="l">
                        <a:lnSpc>
                          <a:spcPct val="150000"/>
                        </a:lnSpc>
                      </a:pPr>
                      <a:r>
                        <a:rPr lang="en-IN" sz="2400" dirty="0">
                          <a:solidFill>
                            <a:srgbClr val="FFFF00"/>
                          </a:solidFill>
                        </a:rPr>
                        <a:t>Not treating as human being</a:t>
                      </a:r>
                    </a:p>
                  </a:txBody>
                  <a:tcPr anchor="ctr"/>
                </a:tc>
                <a:tc>
                  <a:txBody>
                    <a:bodyPr/>
                    <a:lstStyle/>
                    <a:p>
                      <a:pPr algn="ctr"/>
                      <a:endParaRPr lang="en-IN" sz="2400" dirty="0"/>
                    </a:p>
                  </a:txBody>
                  <a:tcPr anchor="ctr"/>
                </a:tc>
                <a:tc>
                  <a:txBody>
                    <a:bodyPr/>
                    <a:lstStyle/>
                    <a:p>
                      <a:pPr algn="ctr"/>
                      <a:endParaRPr lang="en-IN" sz="2400" dirty="0"/>
                    </a:p>
                  </a:txBody>
                  <a:tcPr anchor="ctr"/>
                </a:tc>
                <a:tc>
                  <a:txBody>
                    <a:bodyPr/>
                    <a:lstStyle/>
                    <a:p>
                      <a:pPr algn="ctr"/>
                      <a:endParaRPr lang="en-IN" sz="2400" dirty="0"/>
                    </a:p>
                  </a:txBody>
                  <a:tcPr anchor="ctr"/>
                </a:tc>
                <a:extLst>
                  <a:ext uri="{0D108BD9-81ED-4DB2-BD59-A6C34878D82A}">
                    <a16:rowId xmlns:a16="http://schemas.microsoft.com/office/drawing/2014/main" val="10004"/>
                  </a:ext>
                </a:extLst>
              </a:tr>
            </a:tbl>
          </a:graphicData>
        </a:graphic>
      </p:graphicFrame>
      <p:sp>
        <p:nvSpPr>
          <p:cNvPr id="80" name="TextBox 79">
            <a:extLst>
              <a:ext uri="{FF2B5EF4-FFF2-40B4-BE49-F238E27FC236}">
                <a16:creationId xmlns:a16="http://schemas.microsoft.com/office/drawing/2014/main" id="{7CE09377-8632-4248-82FD-F79642E8CC55}"/>
              </a:ext>
            </a:extLst>
          </p:cNvPr>
          <p:cNvSpPr txBox="1"/>
          <p:nvPr/>
        </p:nvSpPr>
        <p:spPr>
          <a:xfrm>
            <a:off x="1388" y="4963221"/>
            <a:ext cx="12190611" cy="954107"/>
          </a:xfrm>
          <a:prstGeom prst="rect">
            <a:avLst/>
          </a:prstGeom>
          <a:noFill/>
        </p:spPr>
        <p:txBody>
          <a:bodyPr wrap="square" rtlCol="0">
            <a:spAutoFit/>
          </a:bodyPr>
          <a:lstStyle/>
          <a:p>
            <a:r>
              <a:rPr lang="en-IN" sz="2800" b="1" i="1" dirty="0">
                <a:solidFill>
                  <a:srgbClr val="1BF120"/>
                </a:solidFill>
              </a:rPr>
              <a:t>Survey conducted among …… students of class x students</a:t>
            </a:r>
          </a:p>
          <a:p>
            <a:r>
              <a:rPr lang="en-IN" sz="2800" b="1" i="1" dirty="0">
                <a:solidFill>
                  <a:srgbClr val="1BF120"/>
                </a:solidFill>
              </a:rPr>
              <a:t>Used indirect questions during direct conversation</a:t>
            </a:r>
          </a:p>
        </p:txBody>
      </p:sp>
    </p:spTree>
    <p:extLst>
      <p:ext uri="{BB962C8B-B14F-4D97-AF65-F5344CB8AC3E}">
        <p14:creationId xmlns:p14="http://schemas.microsoft.com/office/powerpoint/2010/main" val="204135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3000" fill="hold"/>
                                        <p:tgtEl>
                                          <p:spTgt spid="54"/>
                                        </p:tgtEl>
                                        <p:attrNameLst>
                                          <p:attrName>ppt_x</p:attrName>
                                        </p:attrNameLst>
                                      </p:cBhvr>
                                      <p:tavLst>
                                        <p:tav tm="0">
                                          <p:val>
                                            <p:strVal val="0-#ppt_w/2"/>
                                          </p:val>
                                        </p:tav>
                                        <p:tav tm="100000">
                                          <p:val>
                                            <p:strVal val="#ppt_x"/>
                                          </p:val>
                                        </p:tav>
                                      </p:tavLst>
                                    </p:anim>
                                    <p:anim calcmode="lin" valueType="num">
                                      <p:cBhvr additive="base">
                                        <p:cTn id="8" dur="3000" fill="hold"/>
                                        <p:tgtEl>
                                          <p:spTgt spid="54"/>
                                        </p:tgtEl>
                                        <p:attrNameLst>
                                          <p:attrName>ppt_y</p:attrName>
                                        </p:attrNameLst>
                                      </p:cBhvr>
                                      <p:tavLst>
                                        <p:tav tm="0">
                                          <p:val>
                                            <p:strVal val="#ppt_y"/>
                                          </p:val>
                                        </p:tav>
                                        <p:tav tm="100000">
                                          <p:val>
                                            <p:strVal val="#ppt_y"/>
                                          </p:val>
                                        </p:tav>
                                      </p:tavLst>
                                    </p:anim>
                                  </p:childTnLst>
                                </p:cTn>
                              </p:par>
                              <p:par>
                                <p:cTn id="9" presetID="6" presetClass="emph" presetSubtype="0" repeatCount="indefinite" autoRev="1" fill="hold" grpId="0" nodeType="withEffect">
                                  <p:stCondLst>
                                    <p:cond delay="0"/>
                                  </p:stCondLst>
                                  <p:endCondLst>
                                    <p:cond evt="onNext" delay="0">
                                      <p:tgtEl>
                                        <p:sldTgt/>
                                      </p:tgtEl>
                                    </p:cond>
                                  </p:endCondLst>
                                  <p:childTnLst>
                                    <p:animScale>
                                      <p:cBhvr>
                                        <p:cTn id="10" dur="3500" fill="hold"/>
                                        <p:tgtEl>
                                          <p:spTgt spid="100"/>
                                        </p:tgtEl>
                                      </p:cBhvr>
                                      <p:by x="140000" y="140000"/>
                                    </p:animScale>
                                  </p:childTnLst>
                                </p:cTn>
                              </p:par>
                              <p:par>
                                <p:cTn id="11" presetID="2" presetClass="entr" presetSubtype="3" decel="50000" fill="hold" grpId="0" nodeType="withEffect">
                                  <p:stCondLst>
                                    <p:cond delay="100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2000" fill="hold"/>
                                        <p:tgtEl>
                                          <p:spTgt spid="45"/>
                                        </p:tgtEl>
                                        <p:attrNameLst>
                                          <p:attrName>ppt_x</p:attrName>
                                        </p:attrNameLst>
                                      </p:cBhvr>
                                      <p:tavLst>
                                        <p:tav tm="0">
                                          <p:val>
                                            <p:strVal val="1+#ppt_w/2"/>
                                          </p:val>
                                        </p:tav>
                                        <p:tav tm="100000">
                                          <p:val>
                                            <p:strVal val="#ppt_x"/>
                                          </p:val>
                                        </p:tav>
                                      </p:tavLst>
                                    </p:anim>
                                    <p:anim calcmode="lin" valueType="num">
                                      <p:cBhvr additive="base">
                                        <p:cTn id="14" dur="2000" fill="hold"/>
                                        <p:tgtEl>
                                          <p:spTgt spid="45"/>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0" presetClass="path" presetSubtype="0" decel="50000" fill="hold" grpId="1" nodeType="withEffect">
                                  <p:stCondLst>
                                    <p:cond delay="0"/>
                                  </p:stCondLst>
                                  <p:childTnLst>
                                    <p:animMotion origin="layout" path="M 0.10287 0.98658 C 0.12162 0.92917 0.14024 0.872 0.15026 0.82547 C 0.16042 0.77917 0.16263 0.75371 0.16354 0.70811 C 0.16446 0.66227 0.1638 0.59723 0.15586 0.55116 C 0.14792 0.5051 0.12852 0.4632 0.11615 0.43149 C 0.10378 0.39977 0.09375 0.38426 0.0819 0.36088 C 0.07018 0.33774 0.05755 0.31991 0.04558 0.29213 C 0.0336 0.26436 0.01927 0.22593 0.01029 0.19422 C 0.0013 0.1625 -0.00273 0.1338 -0.00846 0.10209 C -0.01419 0.07038 -0.02018 0.03635 -0.02396 0.00394 C -0.0276 -0.02824 -0.02903 -0.06018 -0.03047 -0.09189 " pathEditMode="relative" rAng="0" ptsTypes="AAAAAAAAAAA">
                                      <p:cBhvr>
                                        <p:cTn id="19" dur="5000" fill="hold"/>
                                        <p:tgtEl>
                                          <p:spTgt spid="48"/>
                                        </p:tgtEl>
                                        <p:attrNameLst>
                                          <p:attrName>ppt_x</p:attrName>
                                          <p:attrName>ppt_y</p:attrName>
                                        </p:attrNameLst>
                                      </p:cBhvr>
                                      <p:rCtr x="-3620" y="-53935"/>
                                    </p:animMotion>
                                  </p:childTnLst>
                                </p:cTn>
                              </p:par>
                              <p:par>
                                <p:cTn id="20" presetID="22" presetClass="entr" presetSubtype="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wipe(up)">
                                      <p:cBhvr>
                                        <p:cTn id="22" dur="3000"/>
                                        <p:tgtEl>
                                          <p:spTgt spid="99"/>
                                        </p:tgtEl>
                                      </p:cBhvr>
                                    </p:animEffect>
                                  </p:childTnLst>
                                </p:cTn>
                              </p:par>
                              <p:par>
                                <p:cTn id="23" presetID="6" presetClass="emph" presetSubtype="0" repeatCount="indefinite" autoRev="1" fill="hold" grpId="1" nodeType="withEffect">
                                  <p:stCondLst>
                                    <p:cond delay="0"/>
                                  </p:stCondLst>
                                  <p:endCondLst>
                                    <p:cond evt="onNext" delay="0">
                                      <p:tgtEl>
                                        <p:sldTgt/>
                                      </p:tgtEl>
                                    </p:cond>
                                  </p:endCondLst>
                                  <p:childTnLst>
                                    <p:animScale>
                                      <p:cBhvr>
                                        <p:cTn id="24" dur="3000" fill="hold"/>
                                        <p:tgtEl>
                                          <p:spTgt spid="4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54" grpId="0" animBg="1"/>
      <p:bldP spid="45" grpId="0" animBg="1"/>
      <p:bldP spid="45" grpId="1" animBg="1"/>
      <p:bldP spid="48" grpId="0" animBg="1"/>
      <p:bldP spid="48" grpId="1" animBg="1"/>
      <p:bldP spid="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D323D"/>
            </a:gs>
            <a:gs pos="86000">
              <a:srgbClr val="2D323D"/>
            </a:gs>
          </a:gsLst>
          <a:lin ang="5400000" scaled="1"/>
        </a:gradFill>
        <a:effectLst/>
      </p:bgPr>
    </p:bg>
    <p:spTree>
      <p:nvGrpSpPr>
        <p:cNvPr id="1" name=""/>
        <p:cNvGrpSpPr/>
        <p:nvPr/>
      </p:nvGrpSpPr>
      <p:grpSpPr>
        <a:xfrm>
          <a:off x="0" y="0"/>
          <a:ext cx="0" cy="0"/>
          <a:chOff x="0" y="0"/>
          <a:chExt cx="0" cy="0"/>
        </a:xfrm>
      </p:grpSpPr>
      <p:sp>
        <p:nvSpPr>
          <p:cNvPr id="43" name="Dashboard">
            <a:extLst>
              <a:ext uri="{FF2B5EF4-FFF2-40B4-BE49-F238E27FC236}">
                <a16:creationId xmlns:a16="http://schemas.microsoft.com/office/drawing/2014/main" id="{850C9E4B-E980-AD48-8257-D73411D12BF1}"/>
              </a:ext>
            </a:extLst>
          </p:cNvPr>
          <p:cNvSpPr txBox="1"/>
          <p:nvPr/>
        </p:nvSpPr>
        <p:spPr>
          <a:xfrm>
            <a:off x="2905205" y="639870"/>
            <a:ext cx="6381589"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a:lnSpc>
                <a:spcPct val="130000"/>
              </a:lnSpc>
              <a:defRPr sz="6000" b="0">
                <a:solidFill>
                  <a:srgbClr val="1C1F25"/>
                </a:solidFill>
                <a:latin typeface="Roboto Condensed Bold"/>
                <a:ea typeface="Roboto Condensed Bold"/>
                <a:cs typeface="Roboto Condensed Bold"/>
                <a:sym typeface="Roboto Condensed Bold"/>
              </a:defRPr>
            </a:lvl1pPr>
          </a:lstStyle>
          <a:p>
            <a:pPr lvl="0" algn="ctr" defTabSz="412750" hangingPunct="0">
              <a:lnSpc>
                <a:spcPct val="100000"/>
              </a:lnSpc>
              <a:defRPr/>
            </a:pPr>
            <a:r>
              <a:rPr lang="en-IN" sz="3200" b="1" dirty="0">
                <a:solidFill>
                  <a:srgbClr val="1BF120"/>
                </a:solidFill>
              </a:rPr>
              <a:t>Expectation from teachers</a:t>
            </a:r>
            <a:endParaRPr kumimoji="0" lang="en-US" sz="3200" b="1" i="0" u="none" strike="noStrike" kern="0" cap="none" spc="0" normalizeH="0" baseline="0" noProof="0" dirty="0">
              <a:ln>
                <a:noFill/>
              </a:ln>
              <a:solidFill>
                <a:srgbClr val="1BF120"/>
              </a:solidFill>
              <a:effectLst/>
              <a:uLnTx/>
              <a:uFillTx/>
              <a:latin typeface="Century Gothic" panose="020B0502020202020204" pitchFamily="34" charset="0"/>
              <a:sym typeface="Roboto Condensed Bold"/>
            </a:endParaRPr>
          </a:p>
        </p:txBody>
      </p:sp>
      <p:grpSp>
        <p:nvGrpSpPr>
          <p:cNvPr id="3" name="Group 2">
            <a:extLst>
              <a:ext uri="{FF2B5EF4-FFF2-40B4-BE49-F238E27FC236}">
                <a16:creationId xmlns:a16="http://schemas.microsoft.com/office/drawing/2014/main" id="{55290545-1C29-8944-8A90-728E731E7878}"/>
              </a:ext>
            </a:extLst>
          </p:cNvPr>
          <p:cNvGrpSpPr/>
          <p:nvPr/>
        </p:nvGrpSpPr>
        <p:grpSpPr>
          <a:xfrm>
            <a:off x="2023038" y="2098364"/>
            <a:ext cx="1508791" cy="1508790"/>
            <a:chOff x="1151499" y="1741646"/>
            <a:chExt cx="2135410" cy="2135409"/>
          </a:xfrm>
        </p:grpSpPr>
        <p:sp>
          <p:nvSpPr>
            <p:cNvPr id="84" name="Freeform: Shape 28">
              <a:extLst>
                <a:ext uri="{FF2B5EF4-FFF2-40B4-BE49-F238E27FC236}">
                  <a16:creationId xmlns:a16="http://schemas.microsoft.com/office/drawing/2014/main" id="{F65C1858-DB74-574A-9A62-589D91259766}"/>
                </a:ext>
              </a:extLst>
            </p:cNvPr>
            <p:cNvSpPr>
              <a:spLocks/>
            </p:cNvSpPr>
            <p:nvPr/>
          </p:nvSpPr>
          <p:spPr bwMode="auto">
            <a:xfrm rot="4525480">
              <a:off x="1151499" y="1741646"/>
              <a:ext cx="2135409" cy="2135410"/>
            </a:xfrm>
            <a:custGeom>
              <a:avLst/>
              <a:gdLst>
                <a:gd name="connsiteX0" fmla="*/ 3396455 w 6084887"/>
                <a:gd name="connsiteY0" fmla="*/ 1417638 h 6084888"/>
                <a:gd name="connsiteX1" fmla="*/ 3532146 w 6084887"/>
                <a:gd name="connsiteY1" fmla="*/ 1549559 h 6084888"/>
                <a:gd name="connsiteX2" fmla="*/ 3396455 w 6084887"/>
                <a:gd name="connsiteY2" fmla="*/ 1685250 h 6084888"/>
                <a:gd name="connsiteX3" fmla="*/ 2733080 w 6084887"/>
                <a:gd name="connsiteY3" fmla="*/ 1817171 h 6084888"/>
                <a:gd name="connsiteX4" fmla="*/ 2186549 w 6084887"/>
                <a:gd name="connsiteY4" fmla="*/ 2186551 h 6084888"/>
                <a:gd name="connsiteX5" fmla="*/ 1817170 w 6084887"/>
                <a:gd name="connsiteY5" fmla="*/ 2733082 h 6084888"/>
                <a:gd name="connsiteX6" fmla="*/ 1685249 w 6084887"/>
                <a:gd name="connsiteY6" fmla="*/ 3396457 h 6084888"/>
                <a:gd name="connsiteX7" fmla="*/ 1817170 w 6084887"/>
                <a:gd name="connsiteY7" fmla="*/ 4063602 h 6084888"/>
                <a:gd name="connsiteX8" fmla="*/ 2186549 w 6084887"/>
                <a:gd name="connsiteY8" fmla="*/ 4610133 h 6084888"/>
                <a:gd name="connsiteX9" fmla="*/ 2733080 w 6084887"/>
                <a:gd name="connsiteY9" fmla="*/ 4975743 h 6084888"/>
                <a:gd name="connsiteX10" fmla="*/ 4063600 w 6084887"/>
                <a:gd name="connsiteY10" fmla="*/ 4975743 h 6084888"/>
                <a:gd name="connsiteX11" fmla="*/ 4610131 w 6084887"/>
                <a:gd name="connsiteY11" fmla="*/ 4610133 h 6084888"/>
                <a:gd name="connsiteX12" fmla="*/ 4975741 w 6084887"/>
                <a:gd name="connsiteY12" fmla="*/ 4063602 h 6084888"/>
                <a:gd name="connsiteX13" fmla="*/ 5111431 w 6084887"/>
                <a:gd name="connsiteY13" fmla="*/ 3396457 h 6084888"/>
                <a:gd name="connsiteX14" fmla="*/ 4975741 w 6084887"/>
                <a:gd name="connsiteY14" fmla="*/ 2733082 h 6084888"/>
                <a:gd name="connsiteX15" fmla="*/ 5047355 w 6084887"/>
                <a:gd name="connsiteY15" fmla="*/ 2555930 h 6084888"/>
                <a:gd name="connsiteX16" fmla="*/ 5220738 w 6084887"/>
                <a:gd name="connsiteY16" fmla="*/ 2627545 h 6084888"/>
                <a:gd name="connsiteX17" fmla="*/ 5375274 w 6084887"/>
                <a:gd name="connsiteY17" fmla="*/ 3396457 h 6084888"/>
                <a:gd name="connsiteX18" fmla="*/ 5220738 w 6084887"/>
                <a:gd name="connsiteY18" fmla="*/ 4169139 h 6084888"/>
                <a:gd name="connsiteX19" fmla="*/ 4798590 w 6084887"/>
                <a:gd name="connsiteY19" fmla="*/ 4798592 h 6084888"/>
                <a:gd name="connsiteX20" fmla="*/ 4169137 w 6084887"/>
                <a:gd name="connsiteY20" fmla="*/ 5220740 h 6084888"/>
                <a:gd name="connsiteX21" fmla="*/ 3396455 w 6084887"/>
                <a:gd name="connsiteY21" fmla="*/ 5375276 h 6084888"/>
                <a:gd name="connsiteX22" fmla="*/ 2627543 w 6084887"/>
                <a:gd name="connsiteY22" fmla="*/ 5220740 h 6084888"/>
                <a:gd name="connsiteX23" fmla="*/ 1998090 w 6084887"/>
                <a:gd name="connsiteY23" fmla="*/ 4798592 h 6084888"/>
                <a:gd name="connsiteX24" fmla="*/ 1575942 w 6084887"/>
                <a:gd name="connsiteY24" fmla="*/ 4169139 h 6084888"/>
                <a:gd name="connsiteX25" fmla="*/ 1417637 w 6084887"/>
                <a:gd name="connsiteY25" fmla="*/ 3396457 h 6084888"/>
                <a:gd name="connsiteX26" fmla="*/ 1575942 w 6084887"/>
                <a:gd name="connsiteY26" fmla="*/ 2627545 h 6084888"/>
                <a:gd name="connsiteX27" fmla="*/ 1998090 w 6084887"/>
                <a:gd name="connsiteY27" fmla="*/ 1998092 h 6084888"/>
                <a:gd name="connsiteX28" fmla="*/ 2627543 w 6084887"/>
                <a:gd name="connsiteY28" fmla="*/ 1575944 h 6084888"/>
                <a:gd name="connsiteX29" fmla="*/ 3396455 w 6084887"/>
                <a:gd name="connsiteY29" fmla="*/ 1417638 h 6084888"/>
                <a:gd name="connsiteX30" fmla="*/ 3396875 w 6084887"/>
                <a:gd name="connsiteY30" fmla="*/ 1063625 h 6084888"/>
                <a:gd name="connsiteX31" fmla="*/ 3532573 w 6084887"/>
                <a:gd name="connsiteY31" fmla="*/ 1199345 h 6084888"/>
                <a:gd name="connsiteX32" fmla="*/ 3396875 w 6084887"/>
                <a:gd name="connsiteY32" fmla="*/ 1331295 h 6084888"/>
                <a:gd name="connsiteX33" fmla="*/ 2593995 w 6084887"/>
                <a:gd name="connsiteY33" fmla="*/ 1493404 h 6084888"/>
                <a:gd name="connsiteX34" fmla="*/ 1938122 w 6084887"/>
                <a:gd name="connsiteY34" fmla="*/ 1938263 h 6084888"/>
                <a:gd name="connsiteX35" fmla="*/ 1493335 w 6084887"/>
                <a:gd name="connsiteY35" fmla="*/ 2594242 h 6084888"/>
                <a:gd name="connsiteX36" fmla="*/ 1331251 w 6084887"/>
                <a:gd name="connsiteY36" fmla="*/ 3397250 h 6084888"/>
                <a:gd name="connsiteX37" fmla="*/ 1493335 w 6084887"/>
                <a:gd name="connsiteY37" fmla="*/ 4204028 h 6084888"/>
                <a:gd name="connsiteX38" fmla="*/ 1938122 w 6084887"/>
                <a:gd name="connsiteY38" fmla="*/ 4860007 h 6084888"/>
                <a:gd name="connsiteX39" fmla="*/ 2593995 w 6084887"/>
                <a:gd name="connsiteY39" fmla="*/ 5304866 h 6084888"/>
                <a:gd name="connsiteX40" fmla="*/ 4203523 w 6084887"/>
                <a:gd name="connsiteY40" fmla="*/ 5304866 h 6084888"/>
                <a:gd name="connsiteX41" fmla="*/ 4859396 w 6084887"/>
                <a:gd name="connsiteY41" fmla="*/ 4860007 h 6084888"/>
                <a:gd name="connsiteX42" fmla="*/ 5047865 w 6084887"/>
                <a:gd name="connsiteY42" fmla="*/ 4860007 h 6084888"/>
                <a:gd name="connsiteX43" fmla="*/ 5047865 w 6084887"/>
                <a:gd name="connsiteY43" fmla="*/ 5048507 h 6084888"/>
                <a:gd name="connsiteX44" fmla="*/ 4305297 w 6084887"/>
                <a:gd name="connsiteY44" fmla="*/ 5549916 h 6084888"/>
                <a:gd name="connsiteX45" fmla="*/ 3396875 w 6084887"/>
                <a:gd name="connsiteY45" fmla="*/ 5730875 h 6084888"/>
                <a:gd name="connsiteX46" fmla="*/ 2492222 w 6084887"/>
                <a:gd name="connsiteY46" fmla="*/ 5549916 h 6084888"/>
                <a:gd name="connsiteX47" fmla="*/ 1749653 w 6084887"/>
                <a:gd name="connsiteY47" fmla="*/ 5048507 h 6084888"/>
                <a:gd name="connsiteX48" fmla="*/ 1248325 w 6084887"/>
                <a:gd name="connsiteY48" fmla="*/ 4305818 h 6084888"/>
                <a:gd name="connsiteX49" fmla="*/ 1063625 w 6084887"/>
                <a:gd name="connsiteY49" fmla="*/ 3397250 h 6084888"/>
                <a:gd name="connsiteX50" fmla="*/ 1248325 w 6084887"/>
                <a:gd name="connsiteY50" fmla="*/ 2492452 h 6084888"/>
                <a:gd name="connsiteX51" fmla="*/ 1749653 w 6084887"/>
                <a:gd name="connsiteY51" fmla="*/ 1749764 h 6084888"/>
                <a:gd name="connsiteX52" fmla="*/ 2492222 w 6084887"/>
                <a:gd name="connsiteY52" fmla="*/ 1248355 h 6084888"/>
                <a:gd name="connsiteX53" fmla="*/ 3396875 w 6084887"/>
                <a:gd name="connsiteY53" fmla="*/ 1063625 h 6084888"/>
                <a:gd name="connsiteX54" fmla="*/ 3396456 w 6084887"/>
                <a:gd name="connsiteY54" fmla="*/ 708025 h 6084888"/>
                <a:gd name="connsiteX55" fmla="*/ 3532197 w 6084887"/>
                <a:gd name="connsiteY55" fmla="*/ 843767 h 6084888"/>
                <a:gd name="connsiteX56" fmla="*/ 3396456 w 6084887"/>
                <a:gd name="connsiteY56" fmla="*/ 975737 h 6084888"/>
                <a:gd name="connsiteX57" fmla="*/ 2453808 w 6084887"/>
                <a:gd name="connsiteY57" fmla="*/ 1164267 h 6084888"/>
                <a:gd name="connsiteX58" fmla="*/ 1684608 w 6084887"/>
                <a:gd name="connsiteY58" fmla="*/ 1684608 h 6084888"/>
                <a:gd name="connsiteX59" fmla="*/ 1164266 w 6084887"/>
                <a:gd name="connsiteY59" fmla="*/ 2453809 h 6084888"/>
                <a:gd name="connsiteX60" fmla="*/ 975737 w 6084887"/>
                <a:gd name="connsiteY60" fmla="*/ 3396457 h 6084888"/>
                <a:gd name="connsiteX61" fmla="*/ 1164266 w 6084887"/>
                <a:gd name="connsiteY61" fmla="*/ 4339104 h 6084888"/>
                <a:gd name="connsiteX62" fmla="*/ 1684608 w 6084887"/>
                <a:gd name="connsiteY62" fmla="*/ 5108305 h 6084888"/>
                <a:gd name="connsiteX63" fmla="*/ 2453808 w 6084887"/>
                <a:gd name="connsiteY63" fmla="*/ 5628647 h 6084888"/>
                <a:gd name="connsiteX64" fmla="*/ 3396456 w 6084887"/>
                <a:gd name="connsiteY64" fmla="*/ 5820947 h 6084888"/>
                <a:gd name="connsiteX65" fmla="*/ 4339103 w 6084887"/>
                <a:gd name="connsiteY65" fmla="*/ 5628647 h 6084888"/>
                <a:gd name="connsiteX66" fmla="*/ 5108304 w 6084887"/>
                <a:gd name="connsiteY66" fmla="*/ 5108305 h 6084888"/>
                <a:gd name="connsiteX67" fmla="*/ 5628645 w 6084887"/>
                <a:gd name="connsiteY67" fmla="*/ 4339104 h 6084888"/>
                <a:gd name="connsiteX68" fmla="*/ 5820945 w 6084887"/>
                <a:gd name="connsiteY68" fmla="*/ 3396457 h 6084888"/>
                <a:gd name="connsiteX69" fmla="*/ 5952917 w 6084887"/>
                <a:gd name="connsiteY69" fmla="*/ 3264486 h 6084888"/>
                <a:gd name="connsiteX70" fmla="*/ 6084887 w 6084887"/>
                <a:gd name="connsiteY70" fmla="*/ 3396457 h 6084888"/>
                <a:gd name="connsiteX71" fmla="*/ 5873734 w 6084887"/>
                <a:gd name="connsiteY71" fmla="*/ 4444681 h 6084888"/>
                <a:gd name="connsiteX72" fmla="*/ 5296833 w 6084887"/>
                <a:gd name="connsiteY72" fmla="*/ 5296835 h 6084888"/>
                <a:gd name="connsiteX73" fmla="*/ 4444680 w 6084887"/>
                <a:gd name="connsiteY73" fmla="*/ 5873735 h 6084888"/>
                <a:gd name="connsiteX74" fmla="*/ 3396456 w 6084887"/>
                <a:gd name="connsiteY74" fmla="*/ 6084888 h 6084888"/>
                <a:gd name="connsiteX75" fmla="*/ 2352003 w 6084887"/>
                <a:gd name="connsiteY75" fmla="*/ 5873735 h 6084888"/>
                <a:gd name="connsiteX76" fmla="*/ 1496078 w 6084887"/>
                <a:gd name="connsiteY76" fmla="*/ 5296835 h 6084888"/>
                <a:gd name="connsiteX77" fmla="*/ 919178 w 6084887"/>
                <a:gd name="connsiteY77" fmla="*/ 4444681 h 6084888"/>
                <a:gd name="connsiteX78" fmla="*/ 708025 w 6084887"/>
                <a:gd name="connsiteY78" fmla="*/ 3396457 h 6084888"/>
                <a:gd name="connsiteX79" fmla="*/ 919178 w 6084887"/>
                <a:gd name="connsiteY79" fmla="*/ 2352003 h 6084888"/>
                <a:gd name="connsiteX80" fmla="*/ 1496078 w 6084887"/>
                <a:gd name="connsiteY80" fmla="*/ 1496079 h 6084888"/>
                <a:gd name="connsiteX81" fmla="*/ 2352003 w 6084887"/>
                <a:gd name="connsiteY81" fmla="*/ 919179 h 6084888"/>
                <a:gd name="connsiteX82" fmla="*/ 3396456 w 6084887"/>
                <a:gd name="connsiteY82" fmla="*/ 708025 h 6084888"/>
                <a:gd name="connsiteX83" fmla="*/ 3396464 w 6084887"/>
                <a:gd name="connsiteY83" fmla="*/ 354013 h 6084888"/>
                <a:gd name="connsiteX84" fmla="*/ 3532187 w 6084887"/>
                <a:gd name="connsiteY84" fmla="*/ 489724 h 6084888"/>
                <a:gd name="connsiteX85" fmla="*/ 3396464 w 6084887"/>
                <a:gd name="connsiteY85" fmla="*/ 621665 h 6084888"/>
                <a:gd name="connsiteX86" fmla="*/ 2318222 w 6084887"/>
                <a:gd name="connsiteY86" fmla="*/ 840310 h 6084888"/>
                <a:gd name="connsiteX87" fmla="*/ 1436024 w 6084887"/>
                <a:gd name="connsiteY87" fmla="*/ 1435929 h 6084888"/>
                <a:gd name="connsiteX88" fmla="*/ 840352 w 6084887"/>
                <a:gd name="connsiteY88" fmla="*/ 2318048 h 6084888"/>
                <a:gd name="connsiteX89" fmla="*/ 621687 w 6084887"/>
                <a:gd name="connsiteY89" fmla="*/ 3396194 h 6084888"/>
                <a:gd name="connsiteX90" fmla="*/ 840352 w 6084887"/>
                <a:gd name="connsiteY90" fmla="*/ 4478109 h 6084888"/>
                <a:gd name="connsiteX91" fmla="*/ 1436024 w 6084887"/>
                <a:gd name="connsiteY91" fmla="*/ 5360229 h 6084888"/>
                <a:gd name="connsiteX92" fmla="*/ 1436024 w 6084887"/>
                <a:gd name="connsiteY92" fmla="*/ 5548716 h 6084888"/>
                <a:gd name="connsiteX93" fmla="*/ 1341772 w 6084887"/>
                <a:gd name="connsiteY93" fmla="*/ 5586413 h 6084888"/>
                <a:gd name="connsiteX94" fmla="*/ 1247520 w 6084887"/>
                <a:gd name="connsiteY94" fmla="*/ 5548716 h 6084888"/>
                <a:gd name="connsiteX95" fmla="*/ 595297 w 6084887"/>
                <a:gd name="connsiteY95" fmla="*/ 4579893 h 6084888"/>
                <a:gd name="connsiteX96" fmla="*/ 354012 w 6084887"/>
                <a:gd name="connsiteY96" fmla="*/ 3396194 h 6084888"/>
                <a:gd name="connsiteX97" fmla="*/ 595297 w 6084887"/>
                <a:gd name="connsiteY97" fmla="*/ 2212495 h 6084888"/>
                <a:gd name="connsiteX98" fmla="*/ 1247520 w 6084887"/>
                <a:gd name="connsiteY98" fmla="*/ 1247442 h 6084888"/>
                <a:gd name="connsiteX99" fmla="*/ 2212660 w 6084887"/>
                <a:gd name="connsiteY99" fmla="*/ 595277 h 6084888"/>
                <a:gd name="connsiteX100" fmla="*/ 3396464 w 6084887"/>
                <a:gd name="connsiteY100" fmla="*/ 354013 h 6084888"/>
                <a:gd name="connsiteX101" fmla="*/ 3396479 w 6084887"/>
                <a:gd name="connsiteY101" fmla="*/ 0 h 6084888"/>
                <a:gd name="connsiteX102" fmla="*/ 3532187 w 6084887"/>
                <a:gd name="connsiteY102" fmla="*/ 135709 h 6084888"/>
                <a:gd name="connsiteX103" fmla="*/ 3396479 w 6084887"/>
                <a:gd name="connsiteY103" fmla="*/ 267647 h 6084888"/>
                <a:gd name="connsiteX104" fmla="*/ 2178873 w 6084887"/>
                <a:gd name="connsiteY104" fmla="*/ 512676 h 6084888"/>
                <a:gd name="connsiteX105" fmla="*/ 1183679 w 6084887"/>
                <a:gd name="connsiteY105" fmla="*/ 1183679 h 6084888"/>
                <a:gd name="connsiteX106" fmla="*/ 512676 w 6084887"/>
                <a:gd name="connsiteY106" fmla="*/ 2178874 h 6084888"/>
                <a:gd name="connsiteX107" fmla="*/ 267647 w 6084887"/>
                <a:gd name="connsiteY107" fmla="*/ 3396480 h 6084888"/>
                <a:gd name="connsiteX108" fmla="*/ 131939 w 6084887"/>
                <a:gd name="connsiteY108" fmla="*/ 3532188 h 6084888"/>
                <a:gd name="connsiteX109" fmla="*/ 0 w 6084887"/>
                <a:gd name="connsiteY109" fmla="*/ 3396480 h 6084888"/>
                <a:gd name="connsiteX110" fmla="*/ 267647 w 6084887"/>
                <a:gd name="connsiteY110" fmla="*/ 2077093 h 6084888"/>
                <a:gd name="connsiteX111" fmla="*/ 995195 w 6084887"/>
                <a:gd name="connsiteY111" fmla="*/ 995195 h 6084888"/>
                <a:gd name="connsiteX112" fmla="*/ 2077092 w 6084887"/>
                <a:gd name="connsiteY112" fmla="*/ 267647 h 6084888"/>
                <a:gd name="connsiteX113" fmla="*/ 3396479 w 6084887"/>
                <a:gd name="connsiteY113" fmla="*/ 0 h 608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84887" h="6084888">
                  <a:moveTo>
                    <a:pt x="3396455" y="1417638"/>
                  </a:moveTo>
                  <a:cubicBezTo>
                    <a:pt x="3471839" y="1417638"/>
                    <a:pt x="3532146" y="1477945"/>
                    <a:pt x="3532146" y="1549559"/>
                  </a:cubicBezTo>
                  <a:cubicBezTo>
                    <a:pt x="3532146" y="1624943"/>
                    <a:pt x="3471839" y="1685250"/>
                    <a:pt x="3396455" y="1685250"/>
                  </a:cubicBezTo>
                  <a:cubicBezTo>
                    <a:pt x="3166536" y="1685250"/>
                    <a:pt x="2944154" y="1730480"/>
                    <a:pt x="2733080" y="1817171"/>
                  </a:cubicBezTo>
                  <a:cubicBezTo>
                    <a:pt x="2525775" y="1903862"/>
                    <a:pt x="2344855" y="2028245"/>
                    <a:pt x="2186549" y="2186551"/>
                  </a:cubicBezTo>
                  <a:cubicBezTo>
                    <a:pt x="2028244" y="2344856"/>
                    <a:pt x="1903861" y="2529546"/>
                    <a:pt x="1817170" y="2733082"/>
                  </a:cubicBezTo>
                  <a:cubicBezTo>
                    <a:pt x="1730479" y="2944156"/>
                    <a:pt x="1685249" y="3166537"/>
                    <a:pt x="1685249" y="3396457"/>
                  </a:cubicBezTo>
                  <a:cubicBezTo>
                    <a:pt x="1685249" y="3630146"/>
                    <a:pt x="1730479" y="3852528"/>
                    <a:pt x="1817170" y="4063602"/>
                  </a:cubicBezTo>
                  <a:cubicBezTo>
                    <a:pt x="1903861" y="4267137"/>
                    <a:pt x="2028244" y="4451827"/>
                    <a:pt x="2186549" y="4610133"/>
                  </a:cubicBezTo>
                  <a:cubicBezTo>
                    <a:pt x="2344855" y="4764669"/>
                    <a:pt x="2525775" y="4889052"/>
                    <a:pt x="2733080" y="4975743"/>
                  </a:cubicBezTo>
                  <a:cubicBezTo>
                    <a:pt x="3155228" y="5156664"/>
                    <a:pt x="3641452" y="5156664"/>
                    <a:pt x="4063600" y="4975743"/>
                  </a:cubicBezTo>
                  <a:cubicBezTo>
                    <a:pt x="4267136" y="4889052"/>
                    <a:pt x="4451825" y="4764669"/>
                    <a:pt x="4610131" y="4610133"/>
                  </a:cubicBezTo>
                  <a:cubicBezTo>
                    <a:pt x="4764667" y="4451827"/>
                    <a:pt x="4889050" y="4267137"/>
                    <a:pt x="4975741" y="4063602"/>
                  </a:cubicBezTo>
                  <a:cubicBezTo>
                    <a:pt x="5066201" y="3852528"/>
                    <a:pt x="5111431" y="3630146"/>
                    <a:pt x="5111431" y="3396457"/>
                  </a:cubicBezTo>
                  <a:cubicBezTo>
                    <a:pt x="5111431" y="3166537"/>
                    <a:pt x="5066201" y="2944156"/>
                    <a:pt x="4975741" y="2733082"/>
                  </a:cubicBezTo>
                  <a:cubicBezTo>
                    <a:pt x="4949357" y="2665236"/>
                    <a:pt x="4979510" y="2586084"/>
                    <a:pt x="5047355" y="2555930"/>
                  </a:cubicBezTo>
                  <a:cubicBezTo>
                    <a:pt x="5115201" y="2529546"/>
                    <a:pt x="5190584" y="2559699"/>
                    <a:pt x="5220738" y="2627545"/>
                  </a:cubicBezTo>
                  <a:cubicBezTo>
                    <a:pt x="5326275" y="2872541"/>
                    <a:pt x="5375274" y="3132615"/>
                    <a:pt x="5375274" y="3396457"/>
                  </a:cubicBezTo>
                  <a:cubicBezTo>
                    <a:pt x="5375274" y="3664069"/>
                    <a:pt x="5326275" y="3924142"/>
                    <a:pt x="5220738" y="4169139"/>
                  </a:cubicBezTo>
                  <a:cubicBezTo>
                    <a:pt x="5122739" y="4402828"/>
                    <a:pt x="4979510" y="4613902"/>
                    <a:pt x="4798590" y="4798592"/>
                  </a:cubicBezTo>
                  <a:cubicBezTo>
                    <a:pt x="4613900" y="4979512"/>
                    <a:pt x="4402826" y="5122741"/>
                    <a:pt x="4169137" y="5220740"/>
                  </a:cubicBezTo>
                  <a:cubicBezTo>
                    <a:pt x="3924141" y="5326277"/>
                    <a:pt x="3664067" y="5375276"/>
                    <a:pt x="3396455" y="5375276"/>
                  </a:cubicBezTo>
                  <a:cubicBezTo>
                    <a:pt x="3132613" y="5375276"/>
                    <a:pt x="2872540" y="5326277"/>
                    <a:pt x="2627543" y="5220740"/>
                  </a:cubicBezTo>
                  <a:cubicBezTo>
                    <a:pt x="2393854" y="5122741"/>
                    <a:pt x="2179011" y="4979512"/>
                    <a:pt x="1998090" y="4798592"/>
                  </a:cubicBezTo>
                  <a:cubicBezTo>
                    <a:pt x="1817170" y="4613902"/>
                    <a:pt x="1673941" y="4402828"/>
                    <a:pt x="1575942" y="4169139"/>
                  </a:cubicBezTo>
                  <a:cubicBezTo>
                    <a:pt x="1470405" y="3924142"/>
                    <a:pt x="1417637" y="3664069"/>
                    <a:pt x="1417637" y="3396457"/>
                  </a:cubicBezTo>
                  <a:cubicBezTo>
                    <a:pt x="1417637" y="3132615"/>
                    <a:pt x="1470405" y="2872541"/>
                    <a:pt x="1575942" y="2627545"/>
                  </a:cubicBezTo>
                  <a:cubicBezTo>
                    <a:pt x="1673941" y="2393856"/>
                    <a:pt x="1817170" y="2179012"/>
                    <a:pt x="1998090" y="1998092"/>
                  </a:cubicBezTo>
                  <a:cubicBezTo>
                    <a:pt x="2179011" y="1817171"/>
                    <a:pt x="2393854" y="1673942"/>
                    <a:pt x="2627543" y="1575944"/>
                  </a:cubicBezTo>
                  <a:cubicBezTo>
                    <a:pt x="2872540" y="1470407"/>
                    <a:pt x="3132613" y="1417638"/>
                    <a:pt x="3396455" y="1417638"/>
                  </a:cubicBezTo>
                  <a:close/>
                  <a:moveTo>
                    <a:pt x="3396875" y="1063625"/>
                  </a:moveTo>
                  <a:cubicBezTo>
                    <a:pt x="3472263" y="1063625"/>
                    <a:pt x="3532573" y="1123945"/>
                    <a:pt x="3532573" y="1199345"/>
                  </a:cubicBezTo>
                  <a:cubicBezTo>
                    <a:pt x="3532573" y="1270975"/>
                    <a:pt x="3472263" y="1331295"/>
                    <a:pt x="3396875" y="1331295"/>
                  </a:cubicBezTo>
                  <a:cubicBezTo>
                    <a:pt x="3117940" y="1331295"/>
                    <a:pt x="2850314" y="1384074"/>
                    <a:pt x="2593995" y="1493404"/>
                  </a:cubicBezTo>
                  <a:cubicBezTo>
                    <a:pt x="2348985" y="1598964"/>
                    <a:pt x="2126592" y="1745994"/>
                    <a:pt x="1938122" y="1938263"/>
                  </a:cubicBezTo>
                  <a:cubicBezTo>
                    <a:pt x="1745884" y="2126763"/>
                    <a:pt x="1598878" y="2349192"/>
                    <a:pt x="1493335" y="2594242"/>
                  </a:cubicBezTo>
                  <a:cubicBezTo>
                    <a:pt x="1384023" y="2850601"/>
                    <a:pt x="1331251" y="3118271"/>
                    <a:pt x="1331251" y="3397250"/>
                  </a:cubicBezTo>
                  <a:cubicBezTo>
                    <a:pt x="1331251" y="3676230"/>
                    <a:pt x="1384023" y="3947669"/>
                    <a:pt x="1493335" y="4204028"/>
                  </a:cubicBezTo>
                  <a:cubicBezTo>
                    <a:pt x="1598878" y="4449078"/>
                    <a:pt x="1745884" y="4671507"/>
                    <a:pt x="1938122" y="4860007"/>
                  </a:cubicBezTo>
                  <a:cubicBezTo>
                    <a:pt x="2126592" y="5048507"/>
                    <a:pt x="2348985" y="5199306"/>
                    <a:pt x="2593995" y="5304866"/>
                  </a:cubicBezTo>
                  <a:cubicBezTo>
                    <a:pt x="3102863" y="5519756"/>
                    <a:pt x="3690887" y="5519756"/>
                    <a:pt x="4203523" y="5304866"/>
                  </a:cubicBezTo>
                  <a:cubicBezTo>
                    <a:pt x="4448533" y="5199306"/>
                    <a:pt x="4670927" y="5048507"/>
                    <a:pt x="4859396" y="4860007"/>
                  </a:cubicBezTo>
                  <a:cubicBezTo>
                    <a:pt x="4912168" y="4807227"/>
                    <a:pt x="4995094" y="4807227"/>
                    <a:pt x="5047865" y="4860007"/>
                  </a:cubicBezTo>
                  <a:cubicBezTo>
                    <a:pt x="5100637" y="4912787"/>
                    <a:pt x="5100637" y="4995727"/>
                    <a:pt x="5047865" y="5048507"/>
                  </a:cubicBezTo>
                  <a:cubicBezTo>
                    <a:pt x="4833011" y="5263396"/>
                    <a:pt x="4584231" y="5433046"/>
                    <a:pt x="4305297" y="5549916"/>
                  </a:cubicBezTo>
                  <a:cubicBezTo>
                    <a:pt x="4018823" y="5670555"/>
                    <a:pt x="3713503" y="5730875"/>
                    <a:pt x="3396875" y="5730875"/>
                  </a:cubicBezTo>
                  <a:cubicBezTo>
                    <a:pt x="3084016" y="5730875"/>
                    <a:pt x="2778695" y="5670555"/>
                    <a:pt x="2492222" y="5549916"/>
                  </a:cubicBezTo>
                  <a:cubicBezTo>
                    <a:pt x="2213288" y="5433046"/>
                    <a:pt x="1964508" y="5263396"/>
                    <a:pt x="1749653" y="5048507"/>
                  </a:cubicBezTo>
                  <a:cubicBezTo>
                    <a:pt x="1534798" y="4833617"/>
                    <a:pt x="1365176" y="4584798"/>
                    <a:pt x="1248325" y="4305818"/>
                  </a:cubicBezTo>
                  <a:cubicBezTo>
                    <a:pt x="1127705" y="4019299"/>
                    <a:pt x="1063625" y="3713929"/>
                    <a:pt x="1063625" y="3397250"/>
                  </a:cubicBezTo>
                  <a:cubicBezTo>
                    <a:pt x="1063625" y="3084341"/>
                    <a:pt x="1127705" y="2778972"/>
                    <a:pt x="1248325" y="2492452"/>
                  </a:cubicBezTo>
                  <a:cubicBezTo>
                    <a:pt x="1365176" y="2213473"/>
                    <a:pt x="1534798" y="1964653"/>
                    <a:pt x="1749653" y="1749764"/>
                  </a:cubicBezTo>
                  <a:cubicBezTo>
                    <a:pt x="1964508" y="1534874"/>
                    <a:pt x="2213288" y="1365225"/>
                    <a:pt x="2492222" y="1248355"/>
                  </a:cubicBezTo>
                  <a:cubicBezTo>
                    <a:pt x="2778695" y="1127715"/>
                    <a:pt x="3084016" y="1063625"/>
                    <a:pt x="3396875" y="1063625"/>
                  </a:cubicBezTo>
                  <a:close/>
                  <a:moveTo>
                    <a:pt x="3396456" y="708025"/>
                  </a:moveTo>
                  <a:cubicBezTo>
                    <a:pt x="3471868" y="708025"/>
                    <a:pt x="3532197" y="768355"/>
                    <a:pt x="3532197" y="843767"/>
                  </a:cubicBezTo>
                  <a:cubicBezTo>
                    <a:pt x="3532197" y="915408"/>
                    <a:pt x="3471868" y="975737"/>
                    <a:pt x="3396456" y="975737"/>
                  </a:cubicBezTo>
                  <a:cubicBezTo>
                    <a:pt x="3072185" y="975737"/>
                    <a:pt x="2755456" y="1039837"/>
                    <a:pt x="2453808" y="1164267"/>
                  </a:cubicBezTo>
                  <a:cubicBezTo>
                    <a:pt x="2167243" y="1288696"/>
                    <a:pt x="1907073" y="1462144"/>
                    <a:pt x="1684608" y="1684608"/>
                  </a:cubicBezTo>
                  <a:cubicBezTo>
                    <a:pt x="1462143" y="1907074"/>
                    <a:pt x="1288696" y="2167244"/>
                    <a:pt x="1164266" y="2453809"/>
                  </a:cubicBezTo>
                  <a:cubicBezTo>
                    <a:pt x="1039837" y="2755456"/>
                    <a:pt x="975737" y="3072186"/>
                    <a:pt x="975737" y="3396457"/>
                  </a:cubicBezTo>
                  <a:cubicBezTo>
                    <a:pt x="975737" y="3724498"/>
                    <a:pt x="1039837" y="4041228"/>
                    <a:pt x="1164266" y="4339104"/>
                  </a:cubicBezTo>
                  <a:cubicBezTo>
                    <a:pt x="1288696" y="4629440"/>
                    <a:pt x="1462143" y="4885840"/>
                    <a:pt x="1684608" y="5108305"/>
                  </a:cubicBezTo>
                  <a:cubicBezTo>
                    <a:pt x="1907073" y="5334541"/>
                    <a:pt x="2167243" y="5507988"/>
                    <a:pt x="2453808" y="5628647"/>
                  </a:cubicBezTo>
                  <a:cubicBezTo>
                    <a:pt x="2755456" y="5756847"/>
                    <a:pt x="3072185" y="5820947"/>
                    <a:pt x="3396456" y="5820947"/>
                  </a:cubicBezTo>
                  <a:cubicBezTo>
                    <a:pt x="3724497" y="5820947"/>
                    <a:pt x="4041227" y="5756847"/>
                    <a:pt x="4339103" y="5628647"/>
                  </a:cubicBezTo>
                  <a:cubicBezTo>
                    <a:pt x="4629439" y="5507988"/>
                    <a:pt x="4885839" y="5334541"/>
                    <a:pt x="5108304" y="5108305"/>
                  </a:cubicBezTo>
                  <a:cubicBezTo>
                    <a:pt x="5334539" y="4885840"/>
                    <a:pt x="5507987" y="4629440"/>
                    <a:pt x="5628645" y="4339104"/>
                  </a:cubicBezTo>
                  <a:cubicBezTo>
                    <a:pt x="5756845" y="4041228"/>
                    <a:pt x="5820945" y="3724498"/>
                    <a:pt x="5820945" y="3396457"/>
                  </a:cubicBezTo>
                  <a:cubicBezTo>
                    <a:pt x="5820945" y="3324815"/>
                    <a:pt x="5881275" y="3264486"/>
                    <a:pt x="5952917" y="3264486"/>
                  </a:cubicBezTo>
                  <a:cubicBezTo>
                    <a:pt x="6028328" y="3264486"/>
                    <a:pt x="6084887" y="3324815"/>
                    <a:pt x="6084887" y="3396457"/>
                  </a:cubicBezTo>
                  <a:cubicBezTo>
                    <a:pt x="6084887" y="3758433"/>
                    <a:pt x="6017017" y="4112869"/>
                    <a:pt x="5873734" y="4444681"/>
                  </a:cubicBezTo>
                  <a:cubicBezTo>
                    <a:pt x="5737993" y="4765181"/>
                    <a:pt x="5545693" y="5051746"/>
                    <a:pt x="5296833" y="5296835"/>
                  </a:cubicBezTo>
                  <a:cubicBezTo>
                    <a:pt x="5051745" y="5545694"/>
                    <a:pt x="4765180" y="5737994"/>
                    <a:pt x="4444680" y="5873735"/>
                  </a:cubicBezTo>
                  <a:cubicBezTo>
                    <a:pt x="4112868" y="6017018"/>
                    <a:pt x="3758433" y="6084888"/>
                    <a:pt x="3396456" y="6084888"/>
                  </a:cubicBezTo>
                  <a:cubicBezTo>
                    <a:pt x="3034479" y="6084888"/>
                    <a:pt x="2683814" y="6017018"/>
                    <a:pt x="2352003" y="5873735"/>
                  </a:cubicBezTo>
                  <a:cubicBezTo>
                    <a:pt x="2031502" y="5737994"/>
                    <a:pt x="1744937" y="5545694"/>
                    <a:pt x="1496078" y="5296835"/>
                  </a:cubicBezTo>
                  <a:cubicBezTo>
                    <a:pt x="1250990" y="5051746"/>
                    <a:pt x="1054919" y="4765181"/>
                    <a:pt x="919178" y="4444681"/>
                  </a:cubicBezTo>
                  <a:cubicBezTo>
                    <a:pt x="779666" y="4112869"/>
                    <a:pt x="708025" y="3758433"/>
                    <a:pt x="708025" y="3396457"/>
                  </a:cubicBezTo>
                  <a:cubicBezTo>
                    <a:pt x="708025" y="3034480"/>
                    <a:pt x="779666" y="2683815"/>
                    <a:pt x="919178" y="2352003"/>
                  </a:cubicBezTo>
                  <a:cubicBezTo>
                    <a:pt x="1054919" y="2031503"/>
                    <a:pt x="1250990" y="1744938"/>
                    <a:pt x="1496078" y="1496079"/>
                  </a:cubicBezTo>
                  <a:cubicBezTo>
                    <a:pt x="1744937" y="1250991"/>
                    <a:pt x="2031502" y="1054920"/>
                    <a:pt x="2352003" y="919179"/>
                  </a:cubicBezTo>
                  <a:cubicBezTo>
                    <a:pt x="2683814" y="779667"/>
                    <a:pt x="3034479" y="708025"/>
                    <a:pt x="3396456" y="708025"/>
                  </a:cubicBezTo>
                  <a:close/>
                  <a:moveTo>
                    <a:pt x="3396464" y="354013"/>
                  </a:moveTo>
                  <a:cubicBezTo>
                    <a:pt x="3471866" y="354013"/>
                    <a:pt x="3532187" y="414329"/>
                    <a:pt x="3532187" y="489724"/>
                  </a:cubicBezTo>
                  <a:cubicBezTo>
                    <a:pt x="3532187" y="561349"/>
                    <a:pt x="3471866" y="621665"/>
                    <a:pt x="3396464" y="621665"/>
                  </a:cubicBezTo>
                  <a:cubicBezTo>
                    <a:pt x="3023227" y="621665"/>
                    <a:pt x="2661299" y="693290"/>
                    <a:pt x="2318222" y="840310"/>
                  </a:cubicBezTo>
                  <a:cubicBezTo>
                    <a:pt x="1986455" y="979790"/>
                    <a:pt x="1688619" y="1179587"/>
                    <a:pt x="1436024" y="1435929"/>
                  </a:cubicBezTo>
                  <a:cubicBezTo>
                    <a:pt x="1179659" y="1688501"/>
                    <a:pt x="979845" y="1986311"/>
                    <a:pt x="840352" y="2318048"/>
                  </a:cubicBezTo>
                  <a:cubicBezTo>
                    <a:pt x="693319" y="2661095"/>
                    <a:pt x="621687" y="3022989"/>
                    <a:pt x="621687" y="3396194"/>
                  </a:cubicBezTo>
                  <a:cubicBezTo>
                    <a:pt x="621687" y="3773168"/>
                    <a:pt x="693319" y="4135063"/>
                    <a:pt x="840352" y="4478109"/>
                  </a:cubicBezTo>
                  <a:cubicBezTo>
                    <a:pt x="979845" y="4809847"/>
                    <a:pt x="1179659" y="5103886"/>
                    <a:pt x="1436024" y="5360229"/>
                  </a:cubicBezTo>
                  <a:cubicBezTo>
                    <a:pt x="1488805" y="5413005"/>
                    <a:pt x="1488805" y="5495939"/>
                    <a:pt x="1436024" y="5548716"/>
                  </a:cubicBezTo>
                  <a:cubicBezTo>
                    <a:pt x="1409634" y="5575104"/>
                    <a:pt x="1375703" y="5586413"/>
                    <a:pt x="1341772" y="5586413"/>
                  </a:cubicBezTo>
                  <a:cubicBezTo>
                    <a:pt x="1307841" y="5586413"/>
                    <a:pt x="1273911" y="5575104"/>
                    <a:pt x="1247520" y="5548716"/>
                  </a:cubicBezTo>
                  <a:cubicBezTo>
                    <a:pt x="968535" y="5269755"/>
                    <a:pt x="749870" y="4941788"/>
                    <a:pt x="595297" y="4579893"/>
                  </a:cubicBezTo>
                  <a:cubicBezTo>
                    <a:pt x="436954" y="4206688"/>
                    <a:pt x="354012" y="3807096"/>
                    <a:pt x="354012" y="3396194"/>
                  </a:cubicBezTo>
                  <a:cubicBezTo>
                    <a:pt x="354012" y="2989062"/>
                    <a:pt x="436954" y="2589470"/>
                    <a:pt x="595297" y="2212495"/>
                  </a:cubicBezTo>
                  <a:cubicBezTo>
                    <a:pt x="749870" y="1850600"/>
                    <a:pt x="968535" y="1526403"/>
                    <a:pt x="1247520" y="1247442"/>
                  </a:cubicBezTo>
                  <a:cubicBezTo>
                    <a:pt x="1526506" y="968481"/>
                    <a:pt x="1850733" y="749836"/>
                    <a:pt x="2212660" y="595277"/>
                  </a:cubicBezTo>
                  <a:cubicBezTo>
                    <a:pt x="2589668" y="436948"/>
                    <a:pt x="2989296" y="354013"/>
                    <a:pt x="3396464" y="354013"/>
                  </a:cubicBezTo>
                  <a:close/>
                  <a:moveTo>
                    <a:pt x="3396479" y="0"/>
                  </a:moveTo>
                  <a:cubicBezTo>
                    <a:pt x="3471872" y="0"/>
                    <a:pt x="3532187" y="60315"/>
                    <a:pt x="3532187" y="135709"/>
                  </a:cubicBezTo>
                  <a:cubicBezTo>
                    <a:pt x="3532187" y="207333"/>
                    <a:pt x="3471872" y="267647"/>
                    <a:pt x="3396479" y="267647"/>
                  </a:cubicBezTo>
                  <a:cubicBezTo>
                    <a:pt x="2974275" y="267647"/>
                    <a:pt x="2563380" y="350580"/>
                    <a:pt x="2178873" y="512676"/>
                  </a:cubicBezTo>
                  <a:cubicBezTo>
                    <a:pt x="1805675" y="671003"/>
                    <a:pt x="1470174" y="897184"/>
                    <a:pt x="1183679" y="1183679"/>
                  </a:cubicBezTo>
                  <a:cubicBezTo>
                    <a:pt x="897183" y="1470175"/>
                    <a:pt x="671002" y="1805676"/>
                    <a:pt x="512676" y="2178874"/>
                  </a:cubicBezTo>
                  <a:cubicBezTo>
                    <a:pt x="350580" y="2563381"/>
                    <a:pt x="267647" y="2974276"/>
                    <a:pt x="267647" y="3396480"/>
                  </a:cubicBezTo>
                  <a:cubicBezTo>
                    <a:pt x="267647" y="3471873"/>
                    <a:pt x="207332" y="3532188"/>
                    <a:pt x="131939" y="3532188"/>
                  </a:cubicBezTo>
                  <a:cubicBezTo>
                    <a:pt x="60315" y="3532188"/>
                    <a:pt x="0" y="3471873"/>
                    <a:pt x="0" y="3396480"/>
                  </a:cubicBezTo>
                  <a:cubicBezTo>
                    <a:pt x="0" y="2940349"/>
                    <a:pt x="90472" y="2495527"/>
                    <a:pt x="267647" y="2077093"/>
                  </a:cubicBezTo>
                  <a:cubicBezTo>
                    <a:pt x="437283" y="1669968"/>
                    <a:pt x="682311" y="1308079"/>
                    <a:pt x="995195" y="995195"/>
                  </a:cubicBezTo>
                  <a:cubicBezTo>
                    <a:pt x="1308078" y="682312"/>
                    <a:pt x="1669967" y="437283"/>
                    <a:pt x="2077092" y="267647"/>
                  </a:cubicBezTo>
                  <a:cubicBezTo>
                    <a:pt x="2495526" y="90473"/>
                    <a:pt x="2940348" y="0"/>
                    <a:pt x="3396479" y="0"/>
                  </a:cubicBezTo>
                  <a:close/>
                </a:path>
              </a:pathLst>
            </a:custGeom>
            <a:gradFill flip="none" rotWithShape="1">
              <a:gsLst>
                <a:gs pos="41000">
                  <a:srgbClr val="4A4F58"/>
                </a:gs>
                <a:gs pos="76000">
                  <a:srgbClr val="2D323D"/>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000000"/>
                </a:solidFill>
                <a:effectLst/>
                <a:uLnTx/>
                <a:uFillTx/>
                <a:latin typeface="Helvetica Neue"/>
                <a:sym typeface="Helvetica Neue"/>
              </a:endParaRPr>
            </a:p>
          </p:txBody>
        </p:sp>
        <p:sp>
          <p:nvSpPr>
            <p:cNvPr id="86" name="Oval 85">
              <a:extLst>
                <a:ext uri="{FF2B5EF4-FFF2-40B4-BE49-F238E27FC236}">
                  <a16:creationId xmlns:a16="http://schemas.microsoft.com/office/drawing/2014/main" id="{6D38887F-6989-F34A-A7D7-0EC43BEB4DAE}"/>
                </a:ext>
              </a:extLst>
            </p:cNvPr>
            <p:cNvSpPr>
              <a:spLocks noChangeAspect="1"/>
            </p:cNvSpPr>
            <p:nvPr/>
          </p:nvSpPr>
          <p:spPr>
            <a:xfrm>
              <a:off x="1645451" y="2466217"/>
              <a:ext cx="987167" cy="987167"/>
            </a:xfrm>
            <a:prstGeom prst="ellipse">
              <a:avLst/>
            </a:prstGeom>
            <a:gradFill flip="none" rotWithShape="1">
              <a:gsLst>
                <a:gs pos="57000">
                  <a:srgbClr val="2DC5FF"/>
                </a:gs>
                <a:gs pos="88000">
                  <a:srgbClr val="5F72F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Neue"/>
              </a:endParaRPr>
            </a:p>
          </p:txBody>
        </p:sp>
      </p:grpSp>
      <p:sp>
        <p:nvSpPr>
          <p:cNvPr id="87" name="Up Arrow 86">
            <a:extLst>
              <a:ext uri="{FF2B5EF4-FFF2-40B4-BE49-F238E27FC236}">
                <a16:creationId xmlns:a16="http://schemas.microsoft.com/office/drawing/2014/main" id="{B56A038D-329A-8544-9738-9EFF00163E6F}"/>
              </a:ext>
            </a:extLst>
          </p:cNvPr>
          <p:cNvSpPr/>
          <p:nvPr/>
        </p:nvSpPr>
        <p:spPr>
          <a:xfrm rot="16200000" flipV="1">
            <a:off x="4665219" y="2455245"/>
            <a:ext cx="246232" cy="798460"/>
          </a:xfrm>
          <a:prstGeom prst="upArrow">
            <a:avLst>
              <a:gd name="adj1" fmla="val 30519"/>
              <a:gd name="adj2" fmla="val 59840"/>
            </a:avLst>
          </a:prstGeom>
          <a:solidFill>
            <a:srgbClr val="60656D"/>
          </a:solidFill>
          <a:ln>
            <a:noFill/>
          </a:ln>
          <a:effectLst>
            <a:outerShdw blurRad="127000" sx="95000" sy="95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a:ea typeface="+mn-ea"/>
              <a:cs typeface="+mn-cs"/>
              <a:sym typeface="Helvetica Neue"/>
            </a:endParaRPr>
          </a:p>
        </p:txBody>
      </p:sp>
      <p:sp>
        <p:nvSpPr>
          <p:cNvPr id="88" name="Content Placeholder 2">
            <a:extLst>
              <a:ext uri="{FF2B5EF4-FFF2-40B4-BE49-F238E27FC236}">
                <a16:creationId xmlns:a16="http://schemas.microsoft.com/office/drawing/2014/main" id="{A60819F6-9320-EC4F-AF72-D238D1DCDA6F}"/>
              </a:ext>
            </a:extLst>
          </p:cNvPr>
          <p:cNvSpPr txBox="1">
            <a:spLocks/>
          </p:cNvSpPr>
          <p:nvPr/>
        </p:nvSpPr>
        <p:spPr>
          <a:xfrm>
            <a:off x="3035420" y="3064582"/>
            <a:ext cx="1855580" cy="443198"/>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600" dirty="0">
                <a:solidFill>
                  <a:schemeClr val="bg1"/>
                </a:solidFill>
              </a:rPr>
              <a:t>Whole hearted Support</a:t>
            </a:r>
          </a:p>
        </p:txBody>
      </p:sp>
      <p:sp>
        <p:nvSpPr>
          <p:cNvPr id="94" name="Up Arrow 93">
            <a:extLst>
              <a:ext uri="{FF2B5EF4-FFF2-40B4-BE49-F238E27FC236}">
                <a16:creationId xmlns:a16="http://schemas.microsoft.com/office/drawing/2014/main" id="{B4240CFC-3DEF-7640-8F1B-FC98FFBAF443}"/>
              </a:ext>
            </a:extLst>
          </p:cNvPr>
          <p:cNvSpPr/>
          <p:nvPr/>
        </p:nvSpPr>
        <p:spPr>
          <a:xfrm rot="16200000" flipV="1">
            <a:off x="7620458" y="2455245"/>
            <a:ext cx="246232" cy="798460"/>
          </a:xfrm>
          <a:prstGeom prst="upArrow">
            <a:avLst>
              <a:gd name="adj1" fmla="val 30519"/>
              <a:gd name="adj2" fmla="val 59840"/>
            </a:avLst>
          </a:prstGeom>
          <a:solidFill>
            <a:srgbClr val="60656D"/>
          </a:solidFill>
          <a:ln>
            <a:noFill/>
          </a:ln>
          <a:effectLst>
            <a:outerShdw blurRad="127000" sx="95000" sy="95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a:ea typeface="+mn-ea"/>
              <a:cs typeface="+mn-cs"/>
              <a:sym typeface="Helvetica Neue"/>
            </a:endParaRPr>
          </a:p>
        </p:txBody>
      </p:sp>
      <p:sp>
        <p:nvSpPr>
          <p:cNvPr id="96" name="Content Placeholder 2">
            <a:extLst>
              <a:ext uri="{FF2B5EF4-FFF2-40B4-BE49-F238E27FC236}">
                <a16:creationId xmlns:a16="http://schemas.microsoft.com/office/drawing/2014/main" id="{74F0D4C2-2348-4241-BECB-10520E9A5A86}"/>
              </a:ext>
            </a:extLst>
          </p:cNvPr>
          <p:cNvSpPr txBox="1">
            <a:spLocks/>
          </p:cNvSpPr>
          <p:nvPr/>
        </p:nvSpPr>
        <p:spPr>
          <a:xfrm>
            <a:off x="7256995" y="3030807"/>
            <a:ext cx="3014127" cy="553998"/>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2000" b="1" dirty="0">
                <a:solidFill>
                  <a:schemeClr val="bg1"/>
                </a:solidFill>
              </a:rPr>
              <a:t>Prepare yourself before entering to class</a:t>
            </a:r>
          </a:p>
        </p:txBody>
      </p:sp>
      <p:sp>
        <p:nvSpPr>
          <p:cNvPr id="129" name="Freeform 158">
            <a:extLst>
              <a:ext uri="{FF2B5EF4-FFF2-40B4-BE49-F238E27FC236}">
                <a16:creationId xmlns:a16="http://schemas.microsoft.com/office/drawing/2014/main" id="{DFF28220-6BBF-E74F-ABD8-A7B5FDA9222E}"/>
              </a:ext>
            </a:extLst>
          </p:cNvPr>
          <p:cNvSpPr>
            <a:spLocks noEditPoints="1"/>
          </p:cNvSpPr>
          <p:nvPr/>
        </p:nvSpPr>
        <p:spPr bwMode="auto">
          <a:xfrm>
            <a:off x="2559479" y="2865364"/>
            <a:ext cx="322619" cy="203658"/>
          </a:xfrm>
          <a:custGeom>
            <a:avLst/>
            <a:gdLst>
              <a:gd name="T0" fmla="*/ 93 w 186"/>
              <a:gd name="T1" fmla="*/ 16 h 118"/>
              <a:gd name="T2" fmla="*/ 51 w 186"/>
              <a:gd name="T3" fmla="*/ 59 h 118"/>
              <a:gd name="T4" fmla="*/ 93 w 186"/>
              <a:gd name="T5" fmla="*/ 101 h 118"/>
              <a:gd name="T6" fmla="*/ 135 w 186"/>
              <a:gd name="T7" fmla="*/ 59 h 118"/>
              <a:gd name="T8" fmla="*/ 93 w 186"/>
              <a:gd name="T9" fmla="*/ 16 h 118"/>
              <a:gd name="T10" fmla="*/ 93 w 186"/>
              <a:gd name="T11" fmla="*/ 92 h 118"/>
              <a:gd name="T12" fmla="*/ 59 w 186"/>
              <a:gd name="T13" fmla="*/ 59 h 118"/>
              <a:gd name="T14" fmla="*/ 93 w 186"/>
              <a:gd name="T15" fmla="*/ 25 h 118"/>
              <a:gd name="T16" fmla="*/ 127 w 186"/>
              <a:gd name="T17" fmla="*/ 59 h 118"/>
              <a:gd name="T18" fmla="*/ 93 w 186"/>
              <a:gd name="T19" fmla="*/ 92 h 118"/>
              <a:gd name="T20" fmla="*/ 93 w 186"/>
              <a:gd name="T21" fmla="*/ 46 h 118"/>
              <a:gd name="T22" fmla="*/ 81 w 186"/>
              <a:gd name="T23" fmla="*/ 59 h 118"/>
              <a:gd name="T24" fmla="*/ 93 w 186"/>
              <a:gd name="T25" fmla="*/ 71 h 118"/>
              <a:gd name="T26" fmla="*/ 106 w 186"/>
              <a:gd name="T27" fmla="*/ 59 h 118"/>
              <a:gd name="T28" fmla="*/ 93 w 186"/>
              <a:gd name="T29" fmla="*/ 46 h 118"/>
              <a:gd name="T30" fmla="*/ 93 w 186"/>
              <a:gd name="T31" fmla="*/ 0 h 118"/>
              <a:gd name="T32" fmla="*/ 0 w 186"/>
              <a:gd name="T33" fmla="*/ 59 h 118"/>
              <a:gd name="T34" fmla="*/ 93 w 186"/>
              <a:gd name="T35" fmla="*/ 118 h 118"/>
              <a:gd name="T36" fmla="*/ 186 w 186"/>
              <a:gd name="T37" fmla="*/ 59 h 118"/>
              <a:gd name="T38" fmla="*/ 93 w 186"/>
              <a:gd name="T39" fmla="*/ 0 h 118"/>
              <a:gd name="T40" fmla="*/ 93 w 186"/>
              <a:gd name="T41" fmla="*/ 109 h 118"/>
              <a:gd name="T42" fmla="*/ 9 w 186"/>
              <a:gd name="T43" fmla="*/ 59 h 118"/>
              <a:gd name="T44" fmla="*/ 93 w 186"/>
              <a:gd name="T45" fmla="*/ 8 h 118"/>
              <a:gd name="T46" fmla="*/ 178 w 186"/>
              <a:gd name="T47" fmla="*/ 59 h 118"/>
              <a:gd name="T48" fmla="*/ 93 w 186"/>
              <a:gd name="T49"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6" h="118">
                <a:moveTo>
                  <a:pt x="93" y="16"/>
                </a:moveTo>
                <a:cubicBezTo>
                  <a:pt x="70" y="16"/>
                  <a:pt x="51" y="35"/>
                  <a:pt x="51" y="59"/>
                </a:cubicBezTo>
                <a:cubicBezTo>
                  <a:pt x="51" y="82"/>
                  <a:pt x="70" y="101"/>
                  <a:pt x="93" y="101"/>
                </a:cubicBezTo>
                <a:cubicBezTo>
                  <a:pt x="117" y="101"/>
                  <a:pt x="135" y="82"/>
                  <a:pt x="135" y="59"/>
                </a:cubicBezTo>
                <a:cubicBezTo>
                  <a:pt x="135" y="35"/>
                  <a:pt x="117" y="16"/>
                  <a:pt x="93" y="16"/>
                </a:cubicBezTo>
                <a:close/>
                <a:moveTo>
                  <a:pt x="93" y="92"/>
                </a:moveTo>
                <a:cubicBezTo>
                  <a:pt x="75" y="92"/>
                  <a:pt x="59" y="77"/>
                  <a:pt x="59" y="59"/>
                </a:cubicBezTo>
                <a:cubicBezTo>
                  <a:pt x="59" y="40"/>
                  <a:pt x="75" y="25"/>
                  <a:pt x="93" y="25"/>
                </a:cubicBezTo>
                <a:cubicBezTo>
                  <a:pt x="112" y="25"/>
                  <a:pt x="127" y="40"/>
                  <a:pt x="127" y="59"/>
                </a:cubicBezTo>
                <a:cubicBezTo>
                  <a:pt x="127" y="77"/>
                  <a:pt x="112" y="92"/>
                  <a:pt x="93" y="92"/>
                </a:cubicBezTo>
                <a:close/>
                <a:moveTo>
                  <a:pt x="93" y="46"/>
                </a:moveTo>
                <a:cubicBezTo>
                  <a:pt x="86" y="46"/>
                  <a:pt x="81" y="52"/>
                  <a:pt x="81" y="59"/>
                </a:cubicBezTo>
                <a:cubicBezTo>
                  <a:pt x="81" y="66"/>
                  <a:pt x="86" y="71"/>
                  <a:pt x="93" y="71"/>
                </a:cubicBezTo>
                <a:cubicBezTo>
                  <a:pt x="100" y="71"/>
                  <a:pt x="106" y="66"/>
                  <a:pt x="106" y="59"/>
                </a:cubicBezTo>
                <a:cubicBezTo>
                  <a:pt x="106" y="52"/>
                  <a:pt x="100" y="46"/>
                  <a:pt x="93" y="46"/>
                </a:cubicBezTo>
                <a:close/>
                <a:moveTo>
                  <a:pt x="93" y="0"/>
                </a:moveTo>
                <a:cubicBezTo>
                  <a:pt x="42" y="0"/>
                  <a:pt x="0" y="42"/>
                  <a:pt x="0" y="59"/>
                </a:cubicBezTo>
                <a:cubicBezTo>
                  <a:pt x="0" y="76"/>
                  <a:pt x="42" y="118"/>
                  <a:pt x="93" y="118"/>
                </a:cubicBezTo>
                <a:cubicBezTo>
                  <a:pt x="144" y="118"/>
                  <a:pt x="186" y="76"/>
                  <a:pt x="186" y="59"/>
                </a:cubicBezTo>
                <a:cubicBezTo>
                  <a:pt x="186" y="42"/>
                  <a:pt x="144" y="0"/>
                  <a:pt x="93" y="0"/>
                </a:cubicBezTo>
                <a:close/>
                <a:moveTo>
                  <a:pt x="93" y="109"/>
                </a:moveTo>
                <a:cubicBezTo>
                  <a:pt x="47" y="109"/>
                  <a:pt x="9" y="73"/>
                  <a:pt x="9" y="59"/>
                </a:cubicBezTo>
                <a:cubicBezTo>
                  <a:pt x="9" y="44"/>
                  <a:pt x="47" y="8"/>
                  <a:pt x="93" y="8"/>
                </a:cubicBezTo>
                <a:cubicBezTo>
                  <a:pt x="140" y="8"/>
                  <a:pt x="178" y="44"/>
                  <a:pt x="178" y="59"/>
                </a:cubicBezTo>
                <a:cubicBezTo>
                  <a:pt x="178" y="73"/>
                  <a:pt x="140" y="109"/>
                  <a:pt x="93" y="10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Helvetica Neue"/>
              <a:sym typeface="Helvetica Neue"/>
            </a:endParaRPr>
          </a:p>
        </p:txBody>
      </p:sp>
      <p:grpSp>
        <p:nvGrpSpPr>
          <p:cNvPr id="113" name="Group 112">
            <a:extLst>
              <a:ext uri="{FF2B5EF4-FFF2-40B4-BE49-F238E27FC236}">
                <a16:creationId xmlns:a16="http://schemas.microsoft.com/office/drawing/2014/main" id="{13232D6E-48A6-854A-ACAE-8AC304912B4C}"/>
              </a:ext>
            </a:extLst>
          </p:cNvPr>
          <p:cNvGrpSpPr/>
          <p:nvPr/>
        </p:nvGrpSpPr>
        <p:grpSpPr>
          <a:xfrm>
            <a:off x="2017022" y="4436334"/>
            <a:ext cx="1508791" cy="1508790"/>
            <a:chOff x="1151497" y="1741650"/>
            <a:chExt cx="2135410" cy="2135409"/>
          </a:xfrm>
        </p:grpSpPr>
        <p:sp>
          <p:nvSpPr>
            <p:cNvPr id="114" name="Freeform: Shape 28">
              <a:extLst>
                <a:ext uri="{FF2B5EF4-FFF2-40B4-BE49-F238E27FC236}">
                  <a16:creationId xmlns:a16="http://schemas.microsoft.com/office/drawing/2014/main" id="{79794672-8215-D74D-8C54-CECBD4B10D36}"/>
                </a:ext>
              </a:extLst>
            </p:cNvPr>
            <p:cNvSpPr>
              <a:spLocks/>
            </p:cNvSpPr>
            <p:nvPr/>
          </p:nvSpPr>
          <p:spPr bwMode="auto">
            <a:xfrm rot="4525480">
              <a:off x="1151497" y="1741650"/>
              <a:ext cx="2135409" cy="2135410"/>
            </a:xfrm>
            <a:custGeom>
              <a:avLst/>
              <a:gdLst>
                <a:gd name="connsiteX0" fmla="*/ 3396455 w 6084887"/>
                <a:gd name="connsiteY0" fmla="*/ 1417638 h 6084888"/>
                <a:gd name="connsiteX1" fmla="*/ 3532146 w 6084887"/>
                <a:gd name="connsiteY1" fmla="*/ 1549559 h 6084888"/>
                <a:gd name="connsiteX2" fmla="*/ 3396455 w 6084887"/>
                <a:gd name="connsiteY2" fmla="*/ 1685250 h 6084888"/>
                <a:gd name="connsiteX3" fmla="*/ 2733080 w 6084887"/>
                <a:gd name="connsiteY3" fmla="*/ 1817171 h 6084888"/>
                <a:gd name="connsiteX4" fmla="*/ 2186549 w 6084887"/>
                <a:gd name="connsiteY4" fmla="*/ 2186551 h 6084888"/>
                <a:gd name="connsiteX5" fmla="*/ 1817170 w 6084887"/>
                <a:gd name="connsiteY5" fmla="*/ 2733082 h 6084888"/>
                <a:gd name="connsiteX6" fmla="*/ 1685249 w 6084887"/>
                <a:gd name="connsiteY6" fmla="*/ 3396457 h 6084888"/>
                <a:gd name="connsiteX7" fmla="*/ 1817170 w 6084887"/>
                <a:gd name="connsiteY7" fmla="*/ 4063602 h 6084888"/>
                <a:gd name="connsiteX8" fmla="*/ 2186549 w 6084887"/>
                <a:gd name="connsiteY8" fmla="*/ 4610133 h 6084888"/>
                <a:gd name="connsiteX9" fmla="*/ 2733080 w 6084887"/>
                <a:gd name="connsiteY9" fmla="*/ 4975743 h 6084888"/>
                <a:gd name="connsiteX10" fmla="*/ 4063600 w 6084887"/>
                <a:gd name="connsiteY10" fmla="*/ 4975743 h 6084888"/>
                <a:gd name="connsiteX11" fmla="*/ 4610131 w 6084887"/>
                <a:gd name="connsiteY11" fmla="*/ 4610133 h 6084888"/>
                <a:gd name="connsiteX12" fmla="*/ 4975741 w 6084887"/>
                <a:gd name="connsiteY12" fmla="*/ 4063602 h 6084888"/>
                <a:gd name="connsiteX13" fmla="*/ 5111431 w 6084887"/>
                <a:gd name="connsiteY13" fmla="*/ 3396457 h 6084888"/>
                <a:gd name="connsiteX14" fmla="*/ 4975741 w 6084887"/>
                <a:gd name="connsiteY14" fmla="*/ 2733082 h 6084888"/>
                <a:gd name="connsiteX15" fmla="*/ 5047355 w 6084887"/>
                <a:gd name="connsiteY15" fmla="*/ 2555930 h 6084888"/>
                <a:gd name="connsiteX16" fmla="*/ 5220738 w 6084887"/>
                <a:gd name="connsiteY16" fmla="*/ 2627545 h 6084888"/>
                <a:gd name="connsiteX17" fmla="*/ 5375274 w 6084887"/>
                <a:gd name="connsiteY17" fmla="*/ 3396457 h 6084888"/>
                <a:gd name="connsiteX18" fmla="*/ 5220738 w 6084887"/>
                <a:gd name="connsiteY18" fmla="*/ 4169139 h 6084888"/>
                <a:gd name="connsiteX19" fmla="*/ 4798590 w 6084887"/>
                <a:gd name="connsiteY19" fmla="*/ 4798592 h 6084888"/>
                <a:gd name="connsiteX20" fmla="*/ 4169137 w 6084887"/>
                <a:gd name="connsiteY20" fmla="*/ 5220740 h 6084888"/>
                <a:gd name="connsiteX21" fmla="*/ 3396455 w 6084887"/>
                <a:gd name="connsiteY21" fmla="*/ 5375276 h 6084888"/>
                <a:gd name="connsiteX22" fmla="*/ 2627543 w 6084887"/>
                <a:gd name="connsiteY22" fmla="*/ 5220740 h 6084888"/>
                <a:gd name="connsiteX23" fmla="*/ 1998090 w 6084887"/>
                <a:gd name="connsiteY23" fmla="*/ 4798592 h 6084888"/>
                <a:gd name="connsiteX24" fmla="*/ 1575942 w 6084887"/>
                <a:gd name="connsiteY24" fmla="*/ 4169139 h 6084888"/>
                <a:gd name="connsiteX25" fmla="*/ 1417637 w 6084887"/>
                <a:gd name="connsiteY25" fmla="*/ 3396457 h 6084888"/>
                <a:gd name="connsiteX26" fmla="*/ 1575942 w 6084887"/>
                <a:gd name="connsiteY26" fmla="*/ 2627545 h 6084888"/>
                <a:gd name="connsiteX27" fmla="*/ 1998090 w 6084887"/>
                <a:gd name="connsiteY27" fmla="*/ 1998092 h 6084888"/>
                <a:gd name="connsiteX28" fmla="*/ 2627543 w 6084887"/>
                <a:gd name="connsiteY28" fmla="*/ 1575944 h 6084888"/>
                <a:gd name="connsiteX29" fmla="*/ 3396455 w 6084887"/>
                <a:gd name="connsiteY29" fmla="*/ 1417638 h 6084888"/>
                <a:gd name="connsiteX30" fmla="*/ 3396875 w 6084887"/>
                <a:gd name="connsiteY30" fmla="*/ 1063625 h 6084888"/>
                <a:gd name="connsiteX31" fmla="*/ 3532573 w 6084887"/>
                <a:gd name="connsiteY31" fmla="*/ 1199345 h 6084888"/>
                <a:gd name="connsiteX32" fmla="*/ 3396875 w 6084887"/>
                <a:gd name="connsiteY32" fmla="*/ 1331295 h 6084888"/>
                <a:gd name="connsiteX33" fmla="*/ 2593995 w 6084887"/>
                <a:gd name="connsiteY33" fmla="*/ 1493404 h 6084888"/>
                <a:gd name="connsiteX34" fmla="*/ 1938122 w 6084887"/>
                <a:gd name="connsiteY34" fmla="*/ 1938263 h 6084888"/>
                <a:gd name="connsiteX35" fmla="*/ 1493335 w 6084887"/>
                <a:gd name="connsiteY35" fmla="*/ 2594242 h 6084888"/>
                <a:gd name="connsiteX36" fmla="*/ 1331251 w 6084887"/>
                <a:gd name="connsiteY36" fmla="*/ 3397250 h 6084888"/>
                <a:gd name="connsiteX37" fmla="*/ 1493335 w 6084887"/>
                <a:gd name="connsiteY37" fmla="*/ 4204028 h 6084888"/>
                <a:gd name="connsiteX38" fmla="*/ 1938122 w 6084887"/>
                <a:gd name="connsiteY38" fmla="*/ 4860007 h 6084888"/>
                <a:gd name="connsiteX39" fmla="*/ 2593995 w 6084887"/>
                <a:gd name="connsiteY39" fmla="*/ 5304866 h 6084888"/>
                <a:gd name="connsiteX40" fmla="*/ 4203523 w 6084887"/>
                <a:gd name="connsiteY40" fmla="*/ 5304866 h 6084888"/>
                <a:gd name="connsiteX41" fmla="*/ 4859396 w 6084887"/>
                <a:gd name="connsiteY41" fmla="*/ 4860007 h 6084888"/>
                <a:gd name="connsiteX42" fmla="*/ 5047865 w 6084887"/>
                <a:gd name="connsiteY42" fmla="*/ 4860007 h 6084888"/>
                <a:gd name="connsiteX43" fmla="*/ 5047865 w 6084887"/>
                <a:gd name="connsiteY43" fmla="*/ 5048507 h 6084888"/>
                <a:gd name="connsiteX44" fmla="*/ 4305297 w 6084887"/>
                <a:gd name="connsiteY44" fmla="*/ 5549916 h 6084888"/>
                <a:gd name="connsiteX45" fmla="*/ 3396875 w 6084887"/>
                <a:gd name="connsiteY45" fmla="*/ 5730875 h 6084888"/>
                <a:gd name="connsiteX46" fmla="*/ 2492222 w 6084887"/>
                <a:gd name="connsiteY46" fmla="*/ 5549916 h 6084888"/>
                <a:gd name="connsiteX47" fmla="*/ 1749653 w 6084887"/>
                <a:gd name="connsiteY47" fmla="*/ 5048507 h 6084888"/>
                <a:gd name="connsiteX48" fmla="*/ 1248325 w 6084887"/>
                <a:gd name="connsiteY48" fmla="*/ 4305818 h 6084888"/>
                <a:gd name="connsiteX49" fmla="*/ 1063625 w 6084887"/>
                <a:gd name="connsiteY49" fmla="*/ 3397250 h 6084888"/>
                <a:gd name="connsiteX50" fmla="*/ 1248325 w 6084887"/>
                <a:gd name="connsiteY50" fmla="*/ 2492452 h 6084888"/>
                <a:gd name="connsiteX51" fmla="*/ 1749653 w 6084887"/>
                <a:gd name="connsiteY51" fmla="*/ 1749764 h 6084888"/>
                <a:gd name="connsiteX52" fmla="*/ 2492222 w 6084887"/>
                <a:gd name="connsiteY52" fmla="*/ 1248355 h 6084888"/>
                <a:gd name="connsiteX53" fmla="*/ 3396875 w 6084887"/>
                <a:gd name="connsiteY53" fmla="*/ 1063625 h 6084888"/>
                <a:gd name="connsiteX54" fmla="*/ 3396456 w 6084887"/>
                <a:gd name="connsiteY54" fmla="*/ 708025 h 6084888"/>
                <a:gd name="connsiteX55" fmla="*/ 3532197 w 6084887"/>
                <a:gd name="connsiteY55" fmla="*/ 843767 h 6084888"/>
                <a:gd name="connsiteX56" fmla="*/ 3396456 w 6084887"/>
                <a:gd name="connsiteY56" fmla="*/ 975737 h 6084888"/>
                <a:gd name="connsiteX57" fmla="*/ 2453808 w 6084887"/>
                <a:gd name="connsiteY57" fmla="*/ 1164267 h 6084888"/>
                <a:gd name="connsiteX58" fmla="*/ 1684608 w 6084887"/>
                <a:gd name="connsiteY58" fmla="*/ 1684608 h 6084888"/>
                <a:gd name="connsiteX59" fmla="*/ 1164266 w 6084887"/>
                <a:gd name="connsiteY59" fmla="*/ 2453809 h 6084888"/>
                <a:gd name="connsiteX60" fmla="*/ 975737 w 6084887"/>
                <a:gd name="connsiteY60" fmla="*/ 3396457 h 6084888"/>
                <a:gd name="connsiteX61" fmla="*/ 1164266 w 6084887"/>
                <a:gd name="connsiteY61" fmla="*/ 4339104 h 6084888"/>
                <a:gd name="connsiteX62" fmla="*/ 1684608 w 6084887"/>
                <a:gd name="connsiteY62" fmla="*/ 5108305 h 6084888"/>
                <a:gd name="connsiteX63" fmla="*/ 2453808 w 6084887"/>
                <a:gd name="connsiteY63" fmla="*/ 5628647 h 6084888"/>
                <a:gd name="connsiteX64" fmla="*/ 3396456 w 6084887"/>
                <a:gd name="connsiteY64" fmla="*/ 5820947 h 6084888"/>
                <a:gd name="connsiteX65" fmla="*/ 4339103 w 6084887"/>
                <a:gd name="connsiteY65" fmla="*/ 5628647 h 6084888"/>
                <a:gd name="connsiteX66" fmla="*/ 5108304 w 6084887"/>
                <a:gd name="connsiteY66" fmla="*/ 5108305 h 6084888"/>
                <a:gd name="connsiteX67" fmla="*/ 5628645 w 6084887"/>
                <a:gd name="connsiteY67" fmla="*/ 4339104 h 6084888"/>
                <a:gd name="connsiteX68" fmla="*/ 5820945 w 6084887"/>
                <a:gd name="connsiteY68" fmla="*/ 3396457 h 6084888"/>
                <a:gd name="connsiteX69" fmla="*/ 5952917 w 6084887"/>
                <a:gd name="connsiteY69" fmla="*/ 3264486 h 6084888"/>
                <a:gd name="connsiteX70" fmla="*/ 6084887 w 6084887"/>
                <a:gd name="connsiteY70" fmla="*/ 3396457 h 6084888"/>
                <a:gd name="connsiteX71" fmla="*/ 5873734 w 6084887"/>
                <a:gd name="connsiteY71" fmla="*/ 4444681 h 6084888"/>
                <a:gd name="connsiteX72" fmla="*/ 5296833 w 6084887"/>
                <a:gd name="connsiteY72" fmla="*/ 5296835 h 6084888"/>
                <a:gd name="connsiteX73" fmla="*/ 4444680 w 6084887"/>
                <a:gd name="connsiteY73" fmla="*/ 5873735 h 6084888"/>
                <a:gd name="connsiteX74" fmla="*/ 3396456 w 6084887"/>
                <a:gd name="connsiteY74" fmla="*/ 6084888 h 6084888"/>
                <a:gd name="connsiteX75" fmla="*/ 2352003 w 6084887"/>
                <a:gd name="connsiteY75" fmla="*/ 5873735 h 6084888"/>
                <a:gd name="connsiteX76" fmla="*/ 1496078 w 6084887"/>
                <a:gd name="connsiteY76" fmla="*/ 5296835 h 6084888"/>
                <a:gd name="connsiteX77" fmla="*/ 919178 w 6084887"/>
                <a:gd name="connsiteY77" fmla="*/ 4444681 h 6084888"/>
                <a:gd name="connsiteX78" fmla="*/ 708025 w 6084887"/>
                <a:gd name="connsiteY78" fmla="*/ 3396457 h 6084888"/>
                <a:gd name="connsiteX79" fmla="*/ 919178 w 6084887"/>
                <a:gd name="connsiteY79" fmla="*/ 2352003 h 6084888"/>
                <a:gd name="connsiteX80" fmla="*/ 1496078 w 6084887"/>
                <a:gd name="connsiteY80" fmla="*/ 1496079 h 6084888"/>
                <a:gd name="connsiteX81" fmla="*/ 2352003 w 6084887"/>
                <a:gd name="connsiteY81" fmla="*/ 919179 h 6084888"/>
                <a:gd name="connsiteX82" fmla="*/ 3396456 w 6084887"/>
                <a:gd name="connsiteY82" fmla="*/ 708025 h 6084888"/>
                <a:gd name="connsiteX83" fmla="*/ 3396464 w 6084887"/>
                <a:gd name="connsiteY83" fmla="*/ 354013 h 6084888"/>
                <a:gd name="connsiteX84" fmla="*/ 3532187 w 6084887"/>
                <a:gd name="connsiteY84" fmla="*/ 489724 h 6084888"/>
                <a:gd name="connsiteX85" fmla="*/ 3396464 w 6084887"/>
                <a:gd name="connsiteY85" fmla="*/ 621665 h 6084888"/>
                <a:gd name="connsiteX86" fmla="*/ 2318222 w 6084887"/>
                <a:gd name="connsiteY86" fmla="*/ 840310 h 6084888"/>
                <a:gd name="connsiteX87" fmla="*/ 1436024 w 6084887"/>
                <a:gd name="connsiteY87" fmla="*/ 1435929 h 6084888"/>
                <a:gd name="connsiteX88" fmla="*/ 840352 w 6084887"/>
                <a:gd name="connsiteY88" fmla="*/ 2318048 h 6084888"/>
                <a:gd name="connsiteX89" fmla="*/ 621687 w 6084887"/>
                <a:gd name="connsiteY89" fmla="*/ 3396194 h 6084888"/>
                <a:gd name="connsiteX90" fmla="*/ 840352 w 6084887"/>
                <a:gd name="connsiteY90" fmla="*/ 4478109 h 6084888"/>
                <a:gd name="connsiteX91" fmla="*/ 1436024 w 6084887"/>
                <a:gd name="connsiteY91" fmla="*/ 5360229 h 6084888"/>
                <a:gd name="connsiteX92" fmla="*/ 1436024 w 6084887"/>
                <a:gd name="connsiteY92" fmla="*/ 5548716 h 6084888"/>
                <a:gd name="connsiteX93" fmla="*/ 1341772 w 6084887"/>
                <a:gd name="connsiteY93" fmla="*/ 5586413 h 6084888"/>
                <a:gd name="connsiteX94" fmla="*/ 1247520 w 6084887"/>
                <a:gd name="connsiteY94" fmla="*/ 5548716 h 6084888"/>
                <a:gd name="connsiteX95" fmla="*/ 595297 w 6084887"/>
                <a:gd name="connsiteY95" fmla="*/ 4579893 h 6084888"/>
                <a:gd name="connsiteX96" fmla="*/ 354012 w 6084887"/>
                <a:gd name="connsiteY96" fmla="*/ 3396194 h 6084888"/>
                <a:gd name="connsiteX97" fmla="*/ 595297 w 6084887"/>
                <a:gd name="connsiteY97" fmla="*/ 2212495 h 6084888"/>
                <a:gd name="connsiteX98" fmla="*/ 1247520 w 6084887"/>
                <a:gd name="connsiteY98" fmla="*/ 1247442 h 6084888"/>
                <a:gd name="connsiteX99" fmla="*/ 2212660 w 6084887"/>
                <a:gd name="connsiteY99" fmla="*/ 595277 h 6084888"/>
                <a:gd name="connsiteX100" fmla="*/ 3396464 w 6084887"/>
                <a:gd name="connsiteY100" fmla="*/ 354013 h 6084888"/>
                <a:gd name="connsiteX101" fmla="*/ 3396479 w 6084887"/>
                <a:gd name="connsiteY101" fmla="*/ 0 h 6084888"/>
                <a:gd name="connsiteX102" fmla="*/ 3532187 w 6084887"/>
                <a:gd name="connsiteY102" fmla="*/ 135709 h 6084888"/>
                <a:gd name="connsiteX103" fmla="*/ 3396479 w 6084887"/>
                <a:gd name="connsiteY103" fmla="*/ 267647 h 6084888"/>
                <a:gd name="connsiteX104" fmla="*/ 2178873 w 6084887"/>
                <a:gd name="connsiteY104" fmla="*/ 512676 h 6084888"/>
                <a:gd name="connsiteX105" fmla="*/ 1183679 w 6084887"/>
                <a:gd name="connsiteY105" fmla="*/ 1183679 h 6084888"/>
                <a:gd name="connsiteX106" fmla="*/ 512676 w 6084887"/>
                <a:gd name="connsiteY106" fmla="*/ 2178874 h 6084888"/>
                <a:gd name="connsiteX107" fmla="*/ 267647 w 6084887"/>
                <a:gd name="connsiteY107" fmla="*/ 3396480 h 6084888"/>
                <a:gd name="connsiteX108" fmla="*/ 131939 w 6084887"/>
                <a:gd name="connsiteY108" fmla="*/ 3532188 h 6084888"/>
                <a:gd name="connsiteX109" fmla="*/ 0 w 6084887"/>
                <a:gd name="connsiteY109" fmla="*/ 3396480 h 6084888"/>
                <a:gd name="connsiteX110" fmla="*/ 267647 w 6084887"/>
                <a:gd name="connsiteY110" fmla="*/ 2077093 h 6084888"/>
                <a:gd name="connsiteX111" fmla="*/ 995195 w 6084887"/>
                <a:gd name="connsiteY111" fmla="*/ 995195 h 6084888"/>
                <a:gd name="connsiteX112" fmla="*/ 2077092 w 6084887"/>
                <a:gd name="connsiteY112" fmla="*/ 267647 h 6084888"/>
                <a:gd name="connsiteX113" fmla="*/ 3396479 w 6084887"/>
                <a:gd name="connsiteY113" fmla="*/ 0 h 608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84887" h="6084888">
                  <a:moveTo>
                    <a:pt x="3396455" y="1417638"/>
                  </a:moveTo>
                  <a:cubicBezTo>
                    <a:pt x="3471839" y="1417638"/>
                    <a:pt x="3532146" y="1477945"/>
                    <a:pt x="3532146" y="1549559"/>
                  </a:cubicBezTo>
                  <a:cubicBezTo>
                    <a:pt x="3532146" y="1624943"/>
                    <a:pt x="3471839" y="1685250"/>
                    <a:pt x="3396455" y="1685250"/>
                  </a:cubicBezTo>
                  <a:cubicBezTo>
                    <a:pt x="3166536" y="1685250"/>
                    <a:pt x="2944154" y="1730480"/>
                    <a:pt x="2733080" y="1817171"/>
                  </a:cubicBezTo>
                  <a:cubicBezTo>
                    <a:pt x="2525775" y="1903862"/>
                    <a:pt x="2344855" y="2028245"/>
                    <a:pt x="2186549" y="2186551"/>
                  </a:cubicBezTo>
                  <a:cubicBezTo>
                    <a:pt x="2028244" y="2344856"/>
                    <a:pt x="1903861" y="2529546"/>
                    <a:pt x="1817170" y="2733082"/>
                  </a:cubicBezTo>
                  <a:cubicBezTo>
                    <a:pt x="1730479" y="2944156"/>
                    <a:pt x="1685249" y="3166537"/>
                    <a:pt x="1685249" y="3396457"/>
                  </a:cubicBezTo>
                  <a:cubicBezTo>
                    <a:pt x="1685249" y="3630146"/>
                    <a:pt x="1730479" y="3852528"/>
                    <a:pt x="1817170" y="4063602"/>
                  </a:cubicBezTo>
                  <a:cubicBezTo>
                    <a:pt x="1903861" y="4267137"/>
                    <a:pt x="2028244" y="4451827"/>
                    <a:pt x="2186549" y="4610133"/>
                  </a:cubicBezTo>
                  <a:cubicBezTo>
                    <a:pt x="2344855" y="4764669"/>
                    <a:pt x="2525775" y="4889052"/>
                    <a:pt x="2733080" y="4975743"/>
                  </a:cubicBezTo>
                  <a:cubicBezTo>
                    <a:pt x="3155228" y="5156664"/>
                    <a:pt x="3641452" y="5156664"/>
                    <a:pt x="4063600" y="4975743"/>
                  </a:cubicBezTo>
                  <a:cubicBezTo>
                    <a:pt x="4267136" y="4889052"/>
                    <a:pt x="4451825" y="4764669"/>
                    <a:pt x="4610131" y="4610133"/>
                  </a:cubicBezTo>
                  <a:cubicBezTo>
                    <a:pt x="4764667" y="4451827"/>
                    <a:pt x="4889050" y="4267137"/>
                    <a:pt x="4975741" y="4063602"/>
                  </a:cubicBezTo>
                  <a:cubicBezTo>
                    <a:pt x="5066201" y="3852528"/>
                    <a:pt x="5111431" y="3630146"/>
                    <a:pt x="5111431" y="3396457"/>
                  </a:cubicBezTo>
                  <a:cubicBezTo>
                    <a:pt x="5111431" y="3166537"/>
                    <a:pt x="5066201" y="2944156"/>
                    <a:pt x="4975741" y="2733082"/>
                  </a:cubicBezTo>
                  <a:cubicBezTo>
                    <a:pt x="4949357" y="2665236"/>
                    <a:pt x="4979510" y="2586084"/>
                    <a:pt x="5047355" y="2555930"/>
                  </a:cubicBezTo>
                  <a:cubicBezTo>
                    <a:pt x="5115201" y="2529546"/>
                    <a:pt x="5190584" y="2559699"/>
                    <a:pt x="5220738" y="2627545"/>
                  </a:cubicBezTo>
                  <a:cubicBezTo>
                    <a:pt x="5326275" y="2872541"/>
                    <a:pt x="5375274" y="3132615"/>
                    <a:pt x="5375274" y="3396457"/>
                  </a:cubicBezTo>
                  <a:cubicBezTo>
                    <a:pt x="5375274" y="3664069"/>
                    <a:pt x="5326275" y="3924142"/>
                    <a:pt x="5220738" y="4169139"/>
                  </a:cubicBezTo>
                  <a:cubicBezTo>
                    <a:pt x="5122739" y="4402828"/>
                    <a:pt x="4979510" y="4613902"/>
                    <a:pt x="4798590" y="4798592"/>
                  </a:cubicBezTo>
                  <a:cubicBezTo>
                    <a:pt x="4613900" y="4979512"/>
                    <a:pt x="4402826" y="5122741"/>
                    <a:pt x="4169137" y="5220740"/>
                  </a:cubicBezTo>
                  <a:cubicBezTo>
                    <a:pt x="3924141" y="5326277"/>
                    <a:pt x="3664067" y="5375276"/>
                    <a:pt x="3396455" y="5375276"/>
                  </a:cubicBezTo>
                  <a:cubicBezTo>
                    <a:pt x="3132613" y="5375276"/>
                    <a:pt x="2872540" y="5326277"/>
                    <a:pt x="2627543" y="5220740"/>
                  </a:cubicBezTo>
                  <a:cubicBezTo>
                    <a:pt x="2393854" y="5122741"/>
                    <a:pt x="2179011" y="4979512"/>
                    <a:pt x="1998090" y="4798592"/>
                  </a:cubicBezTo>
                  <a:cubicBezTo>
                    <a:pt x="1817170" y="4613902"/>
                    <a:pt x="1673941" y="4402828"/>
                    <a:pt x="1575942" y="4169139"/>
                  </a:cubicBezTo>
                  <a:cubicBezTo>
                    <a:pt x="1470405" y="3924142"/>
                    <a:pt x="1417637" y="3664069"/>
                    <a:pt x="1417637" y="3396457"/>
                  </a:cubicBezTo>
                  <a:cubicBezTo>
                    <a:pt x="1417637" y="3132615"/>
                    <a:pt x="1470405" y="2872541"/>
                    <a:pt x="1575942" y="2627545"/>
                  </a:cubicBezTo>
                  <a:cubicBezTo>
                    <a:pt x="1673941" y="2393856"/>
                    <a:pt x="1817170" y="2179012"/>
                    <a:pt x="1998090" y="1998092"/>
                  </a:cubicBezTo>
                  <a:cubicBezTo>
                    <a:pt x="2179011" y="1817171"/>
                    <a:pt x="2393854" y="1673942"/>
                    <a:pt x="2627543" y="1575944"/>
                  </a:cubicBezTo>
                  <a:cubicBezTo>
                    <a:pt x="2872540" y="1470407"/>
                    <a:pt x="3132613" y="1417638"/>
                    <a:pt x="3396455" y="1417638"/>
                  </a:cubicBezTo>
                  <a:close/>
                  <a:moveTo>
                    <a:pt x="3396875" y="1063625"/>
                  </a:moveTo>
                  <a:cubicBezTo>
                    <a:pt x="3472263" y="1063625"/>
                    <a:pt x="3532573" y="1123945"/>
                    <a:pt x="3532573" y="1199345"/>
                  </a:cubicBezTo>
                  <a:cubicBezTo>
                    <a:pt x="3532573" y="1270975"/>
                    <a:pt x="3472263" y="1331295"/>
                    <a:pt x="3396875" y="1331295"/>
                  </a:cubicBezTo>
                  <a:cubicBezTo>
                    <a:pt x="3117940" y="1331295"/>
                    <a:pt x="2850314" y="1384074"/>
                    <a:pt x="2593995" y="1493404"/>
                  </a:cubicBezTo>
                  <a:cubicBezTo>
                    <a:pt x="2348985" y="1598964"/>
                    <a:pt x="2126592" y="1745994"/>
                    <a:pt x="1938122" y="1938263"/>
                  </a:cubicBezTo>
                  <a:cubicBezTo>
                    <a:pt x="1745884" y="2126763"/>
                    <a:pt x="1598878" y="2349192"/>
                    <a:pt x="1493335" y="2594242"/>
                  </a:cubicBezTo>
                  <a:cubicBezTo>
                    <a:pt x="1384023" y="2850601"/>
                    <a:pt x="1331251" y="3118271"/>
                    <a:pt x="1331251" y="3397250"/>
                  </a:cubicBezTo>
                  <a:cubicBezTo>
                    <a:pt x="1331251" y="3676230"/>
                    <a:pt x="1384023" y="3947669"/>
                    <a:pt x="1493335" y="4204028"/>
                  </a:cubicBezTo>
                  <a:cubicBezTo>
                    <a:pt x="1598878" y="4449078"/>
                    <a:pt x="1745884" y="4671507"/>
                    <a:pt x="1938122" y="4860007"/>
                  </a:cubicBezTo>
                  <a:cubicBezTo>
                    <a:pt x="2126592" y="5048507"/>
                    <a:pt x="2348985" y="5199306"/>
                    <a:pt x="2593995" y="5304866"/>
                  </a:cubicBezTo>
                  <a:cubicBezTo>
                    <a:pt x="3102863" y="5519756"/>
                    <a:pt x="3690887" y="5519756"/>
                    <a:pt x="4203523" y="5304866"/>
                  </a:cubicBezTo>
                  <a:cubicBezTo>
                    <a:pt x="4448533" y="5199306"/>
                    <a:pt x="4670927" y="5048507"/>
                    <a:pt x="4859396" y="4860007"/>
                  </a:cubicBezTo>
                  <a:cubicBezTo>
                    <a:pt x="4912168" y="4807227"/>
                    <a:pt x="4995094" y="4807227"/>
                    <a:pt x="5047865" y="4860007"/>
                  </a:cubicBezTo>
                  <a:cubicBezTo>
                    <a:pt x="5100637" y="4912787"/>
                    <a:pt x="5100637" y="4995727"/>
                    <a:pt x="5047865" y="5048507"/>
                  </a:cubicBezTo>
                  <a:cubicBezTo>
                    <a:pt x="4833011" y="5263396"/>
                    <a:pt x="4584231" y="5433046"/>
                    <a:pt x="4305297" y="5549916"/>
                  </a:cubicBezTo>
                  <a:cubicBezTo>
                    <a:pt x="4018823" y="5670555"/>
                    <a:pt x="3713503" y="5730875"/>
                    <a:pt x="3396875" y="5730875"/>
                  </a:cubicBezTo>
                  <a:cubicBezTo>
                    <a:pt x="3084016" y="5730875"/>
                    <a:pt x="2778695" y="5670555"/>
                    <a:pt x="2492222" y="5549916"/>
                  </a:cubicBezTo>
                  <a:cubicBezTo>
                    <a:pt x="2213288" y="5433046"/>
                    <a:pt x="1964508" y="5263396"/>
                    <a:pt x="1749653" y="5048507"/>
                  </a:cubicBezTo>
                  <a:cubicBezTo>
                    <a:pt x="1534798" y="4833617"/>
                    <a:pt x="1365176" y="4584798"/>
                    <a:pt x="1248325" y="4305818"/>
                  </a:cubicBezTo>
                  <a:cubicBezTo>
                    <a:pt x="1127705" y="4019299"/>
                    <a:pt x="1063625" y="3713929"/>
                    <a:pt x="1063625" y="3397250"/>
                  </a:cubicBezTo>
                  <a:cubicBezTo>
                    <a:pt x="1063625" y="3084341"/>
                    <a:pt x="1127705" y="2778972"/>
                    <a:pt x="1248325" y="2492452"/>
                  </a:cubicBezTo>
                  <a:cubicBezTo>
                    <a:pt x="1365176" y="2213473"/>
                    <a:pt x="1534798" y="1964653"/>
                    <a:pt x="1749653" y="1749764"/>
                  </a:cubicBezTo>
                  <a:cubicBezTo>
                    <a:pt x="1964508" y="1534874"/>
                    <a:pt x="2213288" y="1365225"/>
                    <a:pt x="2492222" y="1248355"/>
                  </a:cubicBezTo>
                  <a:cubicBezTo>
                    <a:pt x="2778695" y="1127715"/>
                    <a:pt x="3084016" y="1063625"/>
                    <a:pt x="3396875" y="1063625"/>
                  </a:cubicBezTo>
                  <a:close/>
                  <a:moveTo>
                    <a:pt x="3396456" y="708025"/>
                  </a:moveTo>
                  <a:cubicBezTo>
                    <a:pt x="3471868" y="708025"/>
                    <a:pt x="3532197" y="768355"/>
                    <a:pt x="3532197" y="843767"/>
                  </a:cubicBezTo>
                  <a:cubicBezTo>
                    <a:pt x="3532197" y="915408"/>
                    <a:pt x="3471868" y="975737"/>
                    <a:pt x="3396456" y="975737"/>
                  </a:cubicBezTo>
                  <a:cubicBezTo>
                    <a:pt x="3072185" y="975737"/>
                    <a:pt x="2755456" y="1039837"/>
                    <a:pt x="2453808" y="1164267"/>
                  </a:cubicBezTo>
                  <a:cubicBezTo>
                    <a:pt x="2167243" y="1288696"/>
                    <a:pt x="1907073" y="1462144"/>
                    <a:pt x="1684608" y="1684608"/>
                  </a:cubicBezTo>
                  <a:cubicBezTo>
                    <a:pt x="1462143" y="1907074"/>
                    <a:pt x="1288696" y="2167244"/>
                    <a:pt x="1164266" y="2453809"/>
                  </a:cubicBezTo>
                  <a:cubicBezTo>
                    <a:pt x="1039837" y="2755456"/>
                    <a:pt x="975737" y="3072186"/>
                    <a:pt x="975737" y="3396457"/>
                  </a:cubicBezTo>
                  <a:cubicBezTo>
                    <a:pt x="975737" y="3724498"/>
                    <a:pt x="1039837" y="4041228"/>
                    <a:pt x="1164266" y="4339104"/>
                  </a:cubicBezTo>
                  <a:cubicBezTo>
                    <a:pt x="1288696" y="4629440"/>
                    <a:pt x="1462143" y="4885840"/>
                    <a:pt x="1684608" y="5108305"/>
                  </a:cubicBezTo>
                  <a:cubicBezTo>
                    <a:pt x="1907073" y="5334541"/>
                    <a:pt x="2167243" y="5507988"/>
                    <a:pt x="2453808" y="5628647"/>
                  </a:cubicBezTo>
                  <a:cubicBezTo>
                    <a:pt x="2755456" y="5756847"/>
                    <a:pt x="3072185" y="5820947"/>
                    <a:pt x="3396456" y="5820947"/>
                  </a:cubicBezTo>
                  <a:cubicBezTo>
                    <a:pt x="3724497" y="5820947"/>
                    <a:pt x="4041227" y="5756847"/>
                    <a:pt x="4339103" y="5628647"/>
                  </a:cubicBezTo>
                  <a:cubicBezTo>
                    <a:pt x="4629439" y="5507988"/>
                    <a:pt x="4885839" y="5334541"/>
                    <a:pt x="5108304" y="5108305"/>
                  </a:cubicBezTo>
                  <a:cubicBezTo>
                    <a:pt x="5334539" y="4885840"/>
                    <a:pt x="5507987" y="4629440"/>
                    <a:pt x="5628645" y="4339104"/>
                  </a:cubicBezTo>
                  <a:cubicBezTo>
                    <a:pt x="5756845" y="4041228"/>
                    <a:pt x="5820945" y="3724498"/>
                    <a:pt x="5820945" y="3396457"/>
                  </a:cubicBezTo>
                  <a:cubicBezTo>
                    <a:pt x="5820945" y="3324815"/>
                    <a:pt x="5881275" y="3264486"/>
                    <a:pt x="5952917" y="3264486"/>
                  </a:cubicBezTo>
                  <a:cubicBezTo>
                    <a:pt x="6028328" y="3264486"/>
                    <a:pt x="6084887" y="3324815"/>
                    <a:pt x="6084887" y="3396457"/>
                  </a:cubicBezTo>
                  <a:cubicBezTo>
                    <a:pt x="6084887" y="3758433"/>
                    <a:pt x="6017017" y="4112869"/>
                    <a:pt x="5873734" y="4444681"/>
                  </a:cubicBezTo>
                  <a:cubicBezTo>
                    <a:pt x="5737993" y="4765181"/>
                    <a:pt x="5545693" y="5051746"/>
                    <a:pt x="5296833" y="5296835"/>
                  </a:cubicBezTo>
                  <a:cubicBezTo>
                    <a:pt x="5051745" y="5545694"/>
                    <a:pt x="4765180" y="5737994"/>
                    <a:pt x="4444680" y="5873735"/>
                  </a:cubicBezTo>
                  <a:cubicBezTo>
                    <a:pt x="4112868" y="6017018"/>
                    <a:pt x="3758433" y="6084888"/>
                    <a:pt x="3396456" y="6084888"/>
                  </a:cubicBezTo>
                  <a:cubicBezTo>
                    <a:pt x="3034479" y="6084888"/>
                    <a:pt x="2683814" y="6017018"/>
                    <a:pt x="2352003" y="5873735"/>
                  </a:cubicBezTo>
                  <a:cubicBezTo>
                    <a:pt x="2031502" y="5737994"/>
                    <a:pt x="1744937" y="5545694"/>
                    <a:pt x="1496078" y="5296835"/>
                  </a:cubicBezTo>
                  <a:cubicBezTo>
                    <a:pt x="1250990" y="5051746"/>
                    <a:pt x="1054919" y="4765181"/>
                    <a:pt x="919178" y="4444681"/>
                  </a:cubicBezTo>
                  <a:cubicBezTo>
                    <a:pt x="779666" y="4112869"/>
                    <a:pt x="708025" y="3758433"/>
                    <a:pt x="708025" y="3396457"/>
                  </a:cubicBezTo>
                  <a:cubicBezTo>
                    <a:pt x="708025" y="3034480"/>
                    <a:pt x="779666" y="2683815"/>
                    <a:pt x="919178" y="2352003"/>
                  </a:cubicBezTo>
                  <a:cubicBezTo>
                    <a:pt x="1054919" y="2031503"/>
                    <a:pt x="1250990" y="1744938"/>
                    <a:pt x="1496078" y="1496079"/>
                  </a:cubicBezTo>
                  <a:cubicBezTo>
                    <a:pt x="1744937" y="1250991"/>
                    <a:pt x="2031502" y="1054920"/>
                    <a:pt x="2352003" y="919179"/>
                  </a:cubicBezTo>
                  <a:cubicBezTo>
                    <a:pt x="2683814" y="779667"/>
                    <a:pt x="3034479" y="708025"/>
                    <a:pt x="3396456" y="708025"/>
                  </a:cubicBezTo>
                  <a:close/>
                  <a:moveTo>
                    <a:pt x="3396464" y="354013"/>
                  </a:moveTo>
                  <a:cubicBezTo>
                    <a:pt x="3471866" y="354013"/>
                    <a:pt x="3532187" y="414329"/>
                    <a:pt x="3532187" y="489724"/>
                  </a:cubicBezTo>
                  <a:cubicBezTo>
                    <a:pt x="3532187" y="561349"/>
                    <a:pt x="3471866" y="621665"/>
                    <a:pt x="3396464" y="621665"/>
                  </a:cubicBezTo>
                  <a:cubicBezTo>
                    <a:pt x="3023227" y="621665"/>
                    <a:pt x="2661299" y="693290"/>
                    <a:pt x="2318222" y="840310"/>
                  </a:cubicBezTo>
                  <a:cubicBezTo>
                    <a:pt x="1986455" y="979790"/>
                    <a:pt x="1688619" y="1179587"/>
                    <a:pt x="1436024" y="1435929"/>
                  </a:cubicBezTo>
                  <a:cubicBezTo>
                    <a:pt x="1179659" y="1688501"/>
                    <a:pt x="979845" y="1986311"/>
                    <a:pt x="840352" y="2318048"/>
                  </a:cubicBezTo>
                  <a:cubicBezTo>
                    <a:pt x="693319" y="2661095"/>
                    <a:pt x="621687" y="3022989"/>
                    <a:pt x="621687" y="3396194"/>
                  </a:cubicBezTo>
                  <a:cubicBezTo>
                    <a:pt x="621687" y="3773168"/>
                    <a:pt x="693319" y="4135063"/>
                    <a:pt x="840352" y="4478109"/>
                  </a:cubicBezTo>
                  <a:cubicBezTo>
                    <a:pt x="979845" y="4809847"/>
                    <a:pt x="1179659" y="5103886"/>
                    <a:pt x="1436024" y="5360229"/>
                  </a:cubicBezTo>
                  <a:cubicBezTo>
                    <a:pt x="1488805" y="5413005"/>
                    <a:pt x="1488805" y="5495939"/>
                    <a:pt x="1436024" y="5548716"/>
                  </a:cubicBezTo>
                  <a:cubicBezTo>
                    <a:pt x="1409634" y="5575104"/>
                    <a:pt x="1375703" y="5586413"/>
                    <a:pt x="1341772" y="5586413"/>
                  </a:cubicBezTo>
                  <a:cubicBezTo>
                    <a:pt x="1307841" y="5586413"/>
                    <a:pt x="1273911" y="5575104"/>
                    <a:pt x="1247520" y="5548716"/>
                  </a:cubicBezTo>
                  <a:cubicBezTo>
                    <a:pt x="968535" y="5269755"/>
                    <a:pt x="749870" y="4941788"/>
                    <a:pt x="595297" y="4579893"/>
                  </a:cubicBezTo>
                  <a:cubicBezTo>
                    <a:pt x="436954" y="4206688"/>
                    <a:pt x="354012" y="3807096"/>
                    <a:pt x="354012" y="3396194"/>
                  </a:cubicBezTo>
                  <a:cubicBezTo>
                    <a:pt x="354012" y="2989062"/>
                    <a:pt x="436954" y="2589470"/>
                    <a:pt x="595297" y="2212495"/>
                  </a:cubicBezTo>
                  <a:cubicBezTo>
                    <a:pt x="749870" y="1850600"/>
                    <a:pt x="968535" y="1526403"/>
                    <a:pt x="1247520" y="1247442"/>
                  </a:cubicBezTo>
                  <a:cubicBezTo>
                    <a:pt x="1526506" y="968481"/>
                    <a:pt x="1850733" y="749836"/>
                    <a:pt x="2212660" y="595277"/>
                  </a:cubicBezTo>
                  <a:cubicBezTo>
                    <a:pt x="2589668" y="436948"/>
                    <a:pt x="2989296" y="354013"/>
                    <a:pt x="3396464" y="354013"/>
                  </a:cubicBezTo>
                  <a:close/>
                  <a:moveTo>
                    <a:pt x="3396479" y="0"/>
                  </a:moveTo>
                  <a:cubicBezTo>
                    <a:pt x="3471872" y="0"/>
                    <a:pt x="3532187" y="60315"/>
                    <a:pt x="3532187" y="135709"/>
                  </a:cubicBezTo>
                  <a:cubicBezTo>
                    <a:pt x="3532187" y="207333"/>
                    <a:pt x="3471872" y="267647"/>
                    <a:pt x="3396479" y="267647"/>
                  </a:cubicBezTo>
                  <a:cubicBezTo>
                    <a:pt x="2974275" y="267647"/>
                    <a:pt x="2563380" y="350580"/>
                    <a:pt x="2178873" y="512676"/>
                  </a:cubicBezTo>
                  <a:cubicBezTo>
                    <a:pt x="1805675" y="671003"/>
                    <a:pt x="1470174" y="897184"/>
                    <a:pt x="1183679" y="1183679"/>
                  </a:cubicBezTo>
                  <a:cubicBezTo>
                    <a:pt x="897183" y="1470175"/>
                    <a:pt x="671002" y="1805676"/>
                    <a:pt x="512676" y="2178874"/>
                  </a:cubicBezTo>
                  <a:cubicBezTo>
                    <a:pt x="350580" y="2563381"/>
                    <a:pt x="267647" y="2974276"/>
                    <a:pt x="267647" y="3396480"/>
                  </a:cubicBezTo>
                  <a:cubicBezTo>
                    <a:pt x="267647" y="3471873"/>
                    <a:pt x="207332" y="3532188"/>
                    <a:pt x="131939" y="3532188"/>
                  </a:cubicBezTo>
                  <a:cubicBezTo>
                    <a:pt x="60315" y="3532188"/>
                    <a:pt x="0" y="3471873"/>
                    <a:pt x="0" y="3396480"/>
                  </a:cubicBezTo>
                  <a:cubicBezTo>
                    <a:pt x="0" y="2940349"/>
                    <a:pt x="90472" y="2495527"/>
                    <a:pt x="267647" y="2077093"/>
                  </a:cubicBezTo>
                  <a:cubicBezTo>
                    <a:pt x="437283" y="1669968"/>
                    <a:pt x="682311" y="1308079"/>
                    <a:pt x="995195" y="995195"/>
                  </a:cubicBezTo>
                  <a:cubicBezTo>
                    <a:pt x="1308078" y="682312"/>
                    <a:pt x="1669967" y="437283"/>
                    <a:pt x="2077092" y="267647"/>
                  </a:cubicBezTo>
                  <a:cubicBezTo>
                    <a:pt x="2495526" y="90473"/>
                    <a:pt x="2940348" y="0"/>
                    <a:pt x="3396479" y="0"/>
                  </a:cubicBezTo>
                  <a:close/>
                </a:path>
              </a:pathLst>
            </a:custGeom>
            <a:gradFill flip="none" rotWithShape="1">
              <a:gsLst>
                <a:gs pos="41000">
                  <a:srgbClr val="4A4F58"/>
                </a:gs>
                <a:gs pos="76000">
                  <a:srgbClr val="2D323D"/>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000000"/>
                </a:solidFill>
                <a:effectLst/>
                <a:uLnTx/>
                <a:uFillTx/>
                <a:latin typeface="Helvetica Neue"/>
                <a:sym typeface="Helvetica Neue"/>
              </a:endParaRPr>
            </a:p>
          </p:txBody>
        </p:sp>
        <p:sp>
          <p:nvSpPr>
            <p:cNvPr id="115" name="Oval 114">
              <a:extLst>
                <a:ext uri="{FF2B5EF4-FFF2-40B4-BE49-F238E27FC236}">
                  <a16:creationId xmlns:a16="http://schemas.microsoft.com/office/drawing/2014/main" id="{425F8EBE-37E4-8F4E-AFA5-63F2935CA716}"/>
                </a:ext>
              </a:extLst>
            </p:cNvPr>
            <p:cNvSpPr>
              <a:spLocks noChangeAspect="1"/>
            </p:cNvSpPr>
            <p:nvPr/>
          </p:nvSpPr>
          <p:spPr>
            <a:xfrm>
              <a:off x="1645451" y="2466217"/>
              <a:ext cx="987167" cy="987167"/>
            </a:xfrm>
            <a:prstGeom prst="ellipse">
              <a:avLst/>
            </a:prstGeom>
            <a:gradFill flip="none" rotWithShape="1">
              <a:gsLst>
                <a:gs pos="16000">
                  <a:schemeClr val="bg1">
                    <a:lumMod val="50000"/>
                  </a:schemeClr>
                </a:gs>
                <a:gs pos="99000">
                  <a:schemeClr val="bg1">
                    <a:lumMod val="8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Helvetica Neue"/>
              </a:endParaRPr>
            </a:p>
          </p:txBody>
        </p:sp>
      </p:grpSp>
      <p:sp>
        <p:nvSpPr>
          <p:cNvPr id="116" name="Up Arrow 115">
            <a:extLst>
              <a:ext uri="{FF2B5EF4-FFF2-40B4-BE49-F238E27FC236}">
                <a16:creationId xmlns:a16="http://schemas.microsoft.com/office/drawing/2014/main" id="{1FDE9591-9492-F640-A9C7-CB7A1C6B19E9}"/>
              </a:ext>
            </a:extLst>
          </p:cNvPr>
          <p:cNvSpPr/>
          <p:nvPr/>
        </p:nvSpPr>
        <p:spPr>
          <a:xfrm rot="16200000" flipV="1">
            <a:off x="4659203" y="4793214"/>
            <a:ext cx="246232" cy="798460"/>
          </a:xfrm>
          <a:prstGeom prst="upArrow">
            <a:avLst>
              <a:gd name="adj1" fmla="val 30519"/>
              <a:gd name="adj2" fmla="val 59840"/>
            </a:avLst>
          </a:prstGeom>
          <a:solidFill>
            <a:srgbClr val="60656D"/>
          </a:solidFill>
          <a:ln>
            <a:noFill/>
          </a:ln>
          <a:effectLst>
            <a:outerShdw blurRad="127000" sx="95000" sy="95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a:ea typeface="+mn-ea"/>
              <a:cs typeface="+mn-cs"/>
              <a:sym typeface="Helvetica Neue"/>
            </a:endParaRPr>
          </a:p>
        </p:txBody>
      </p:sp>
      <p:sp>
        <p:nvSpPr>
          <p:cNvPr id="117" name="Content Placeholder 2">
            <a:extLst>
              <a:ext uri="{FF2B5EF4-FFF2-40B4-BE49-F238E27FC236}">
                <a16:creationId xmlns:a16="http://schemas.microsoft.com/office/drawing/2014/main" id="{45EFC60E-AD19-024D-B00C-43054768AD90}"/>
              </a:ext>
            </a:extLst>
          </p:cNvPr>
          <p:cNvSpPr txBox="1">
            <a:spLocks/>
          </p:cNvSpPr>
          <p:nvPr/>
        </p:nvSpPr>
        <p:spPr>
          <a:xfrm>
            <a:off x="3070379" y="5385505"/>
            <a:ext cx="2270192" cy="230832"/>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ts val="1820"/>
              </a:lnSpc>
              <a:spcBef>
                <a:spcPts val="0"/>
              </a:spcBef>
              <a:buNone/>
            </a:pPr>
            <a:r>
              <a:rPr lang="en-US" sz="1800" dirty="0">
                <a:solidFill>
                  <a:srgbClr val="FFFFFF"/>
                </a:solidFill>
                <a:latin typeface="Century Gothic" panose="020B0502020202020204" pitchFamily="34" charset="0"/>
                <a:sym typeface="Helvetica Neue"/>
              </a:rPr>
              <a:t>Divergent teaching</a:t>
            </a:r>
          </a:p>
        </p:txBody>
      </p:sp>
      <p:sp>
        <p:nvSpPr>
          <p:cNvPr id="125" name="Up Arrow 124">
            <a:extLst>
              <a:ext uri="{FF2B5EF4-FFF2-40B4-BE49-F238E27FC236}">
                <a16:creationId xmlns:a16="http://schemas.microsoft.com/office/drawing/2014/main" id="{D6D5E1F0-671A-FF46-ADF3-F68D633702CD}"/>
              </a:ext>
            </a:extLst>
          </p:cNvPr>
          <p:cNvSpPr/>
          <p:nvPr/>
        </p:nvSpPr>
        <p:spPr>
          <a:xfrm rot="16200000" flipV="1">
            <a:off x="7614443" y="4793215"/>
            <a:ext cx="246232" cy="798460"/>
          </a:xfrm>
          <a:prstGeom prst="upArrow">
            <a:avLst>
              <a:gd name="adj1" fmla="val 30519"/>
              <a:gd name="adj2" fmla="val 59840"/>
            </a:avLst>
          </a:prstGeom>
          <a:solidFill>
            <a:srgbClr val="60656D"/>
          </a:solidFill>
          <a:ln>
            <a:noFill/>
          </a:ln>
          <a:effectLst>
            <a:outerShdw blurRad="127000" sx="95000" sy="95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a:ea typeface="+mn-ea"/>
              <a:cs typeface="+mn-cs"/>
              <a:sym typeface="Helvetica Neue"/>
            </a:endParaRPr>
          </a:p>
        </p:txBody>
      </p:sp>
      <p:sp>
        <p:nvSpPr>
          <p:cNvPr id="128" name="Content Placeholder 2">
            <a:extLst>
              <a:ext uri="{FF2B5EF4-FFF2-40B4-BE49-F238E27FC236}">
                <a16:creationId xmlns:a16="http://schemas.microsoft.com/office/drawing/2014/main" id="{118BA7DD-B9CB-9640-B3A9-17DBBFFA977A}"/>
              </a:ext>
            </a:extLst>
          </p:cNvPr>
          <p:cNvSpPr txBox="1">
            <a:spLocks/>
          </p:cNvSpPr>
          <p:nvPr/>
        </p:nvSpPr>
        <p:spPr>
          <a:xfrm>
            <a:off x="7737559" y="5402551"/>
            <a:ext cx="1604281" cy="276999"/>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pPr>
            <a:r>
              <a:rPr lang="en-US" sz="1800" dirty="0">
                <a:solidFill>
                  <a:srgbClr val="FFFFFF"/>
                </a:solidFill>
                <a:latin typeface="Century Gothic" panose="020B0502020202020204" pitchFamily="34" charset="0"/>
                <a:sym typeface="Helvetica Neue"/>
              </a:rPr>
              <a:t>Punctual</a:t>
            </a:r>
          </a:p>
        </p:txBody>
      </p:sp>
      <p:sp>
        <p:nvSpPr>
          <p:cNvPr id="130" name="Freeform 158">
            <a:extLst>
              <a:ext uri="{FF2B5EF4-FFF2-40B4-BE49-F238E27FC236}">
                <a16:creationId xmlns:a16="http://schemas.microsoft.com/office/drawing/2014/main" id="{F8F175C1-26F5-3F44-AD96-6EA763C57F33}"/>
              </a:ext>
            </a:extLst>
          </p:cNvPr>
          <p:cNvSpPr>
            <a:spLocks noEditPoints="1"/>
          </p:cNvSpPr>
          <p:nvPr/>
        </p:nvSpPr>
        <p:spPr bwMode="auto">
          <a:xfrm>
            <a:off x="2553463" y="5200259"/>
            <a:ext cx="322619" cy="203658"/>
          </a:xfrm>
          <a:custGeom>
            <a:avLst/>
            <a:gdLst>
              <a:gd name="T0" fmla="*/ 93 w 186"/>
              <a:gd name="T1" fmla="*/ 16 h 118"/>
              <a:gd name="T2" fmla="*/ 51 w 186"/>
              <a:gd name="T3" fmla="*/ 59 h 118"/>
              <a:gd name="T4" fmla="*/ 93 w 186"/>
              <a:gd name="T5" fmla="*/ 101 h 118"/>
              <a:gd name="T6" fmla="*/ 135 w 186"/>
              <a:gd name="T7" fmla="*/ 59 h 118"/>
              <a:gd name="T8" fmla="*/ 93 w 186"/>
              <a:gd name="T9" fmla="*/ 16 h 118"/>
              <a:gd name="T10" fmla="*/ 93 w 186"/>
              <a:gd name="T11" fmla="*/ 92 h 118"/>
              <a:gd name="T12" fmla="*/ 59 w 186"/>
              <a:gd name="T13" fmla="*/ 59 h 118"/>
              <a:gd name="T14" fmla="*/ 93 w 186"/>
              <a:gd name="T15" fmla="*/ 25 h 118"/>
              <a:gd name="T16" fmla="*/ 127 w 186"/>
              <a:gd name="T17" fmla="*/ 59 h 118"/>
              <a:gd name="T18" fmla="*/ 93 w 186"/>
              <a:gd name="T19" fmla="*/ 92 h 118"/>
              <a:gd name="T20" fmla="*/ 93 w 186"/>
              <a:gd name="T21" fmla="*/ 46 h 118"/>
              <a:gd name="T22" fmla="*/ 81 w 186"/>
              <a:gd name="T23" fmla="*/ 59 h 118"/>
              <a:gd name="T24" fmla="*/ 93 w 186"/>
              <a:gd name="T25" fmla="*/ 71 h 118"/>
              <a:gd name="T26" fmla="*/ 106 w 186"/>
              <a:gd name="T27" fmla="*/ 59 h 118"/>
              <a:gd name="T28" fmla="*/ 93 w 186"/>
              <a:gd name="T29" fmla="*/ 46 h 118"/>
              <a:gd name="T30" fmla="*/ 93 w 186"/>
              <a:gd name="T31" fmla="*/ 0 h 118"/>
              <a:gd name="T32" fmla="*/ 0 w 186"/>
              <a:gd name="T33" fmla="*/ 59 h 118"/>
              <a:gd name="T34" fmla="*/ 93 w 186"/>
              <a:gd name="T35" fmla="*/ 118 h 118"/>
              <a:gd name="T36" fmla="*/ 186 w 186"/>
              <a:gd name="T37" fmla="*/ 59 h 118"/>
              <a:gd name="T38" fmla="*/ 93 w 186"/>
              <a:gd name="T39" fmla="*/ 0 h 118"/>
              <a:gd name="T40" fmla="*/ 93 w 186"/>
              <a:gd name="T41" fmla="*/ 109 h 118"/>
              <a:gd name="T42" fmla="*/ 9 w 186"/>
              <a:gd name="T43" fmla="*/ 59 h 118"/>
              <a:gd name="T44" fmla="*/ 93 w 186"/>
              <a:gd name="T45" fmla="*/ 8 h 118"/>
              <a:gd name="T46" fmla="*/ 178 w 186"/>
              <a:gd name="T47" fmla="*/ 59 h 118"/>
              <a:gd name="T48" fmla="*/ 93 w 186"/>
              <a:gd name="T49"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6" h="118">
                <a:moveTo>
                  <a:pt x="93" y="16"/>
                </a:moveTo>
                <a:cubicBezTo>
                  <a:pt x="70" y="16"/>
                  <a:pt x="51" y="35"/>
                  <a:pt x="51" y="59"/>
                </a:cubicBezTo>
                <a:cubicBezTo>
                  <a:pt x="51" y="82"/>
                  <a:pt x="70" y="101"/>
                  <a:pt x="93" y="101"/>
                </a:cubicBezTo>
                <a:cubicBezTo>
                  <a:pt x="117" y="101"/>
                  <a:pt x="135" y="82"/>
                  <a:pt x="135" y="59"/>
                </a:cubicBezTo>
                <a:cubicBezTo>
                  <a:pt x="135" y="35"/>
                  <a:pt x="117" y="16"/>
                  <a:pt x="93" y="16"/>
                </a:cubicBezTo>
                <a:close/>
                <a:moveTo>
                  <a:pt x="93" y="92"/>
                </a:moveTo>
                <a:cubicBezTo>
                  <a:pt x="75" y="92"/>
                  <a:pt x="59" y="77"/>
                  <a:pt x="59" y="59"/>
                </a:cubicBezTo>
                <a:cubicBezTo>
                  <a:pt x="59" y="40"/>
                  <a:pt x="75" y="25"/>
                  <a:pt x="93" y="25"/>
                </a:cubicBezTo>
                <a:cubicBezTo>
                  <a:pt x="112" y="25"/>
                  <a:pt x="127" y="40"/>
                  <a:pt x="127" y="59"/>
                </a:cubicBezTo>
                <a:cubicBezTo>
                  <a:pt x="127" y="77"/>
                  <a:pt x="112" y="92"/>
                  <a:pt x="93" y="92"/>
                </a:cubicBezTo>
                <a:close/>
                <a:moveTo>
                  <a:pt x="93" y="46"/>
                </a:moveTo>
                <a:cubicBezTo>
                  <a:pt x="86" y="46"/>
                  <a:pt x="81" y="52"/>
                  <a:pt x="81" y="59"/>
                </a:cubicBezTo>
                <a:cubicBezTo>
                  <a:pt x="81" y="66"/>
                  <a:pt x="86" y="71"/>
                  <a:pt x="93" y="71"/>
                </a:cubicBezTo>
                <a:cubicBezTo>
                  <a:pt x="100" y="71"/>
                  <a:pt x="106" y="66"/>
                  <a:pt x="106" y="59"/>
                </a:cubicBezTo>
                <a:cubicBezTo>
                  <a:pt x="106" y="52"/>
                  <a:pt x="100" y="46"/>
                  <a:pt x="93" y="46"/>
                </a:cubicBezTo>
                <a:close/>
                <a:moveTo>
                  <a:pt x="93" y="0"/>
                </a:moveTo>
                <a:cubicBezTo>
                  <a:pt x="42" y="0"/>
                  <a:pt x="0" y="42"/>
                  <a:pt x="0" y="59"/>
                </a:cubicBezTo>
                <a:cubicBezTo>
                  <a:pt x="0" y="76"/>
                  <a:pt x="42" y="118"/>
                  <a:pt x="93" y="118"/>
                </a:cubicBezTo>
                <a:cubicBezTo>
                  <a:pt x="144" y="118"/>
                  <a:pt x="186" y="76"/>
                  <a:pt x="186" y="59"/>
                </a:cubicBezTo>
                <a:cubicBezTo>
                  <a:pt x="186" y="42"/>
                  <a:pt x="144" y="0"/>
                  <a:pt x="93" y="0"/>
                </a:cubicBezTo>
                <a:close/>
                <a:moveTo>
                  <a:pt x="93" y="109"/>
                </a:moveTo>
                <a:cubicBezTo>
                  <a:pt x="47" y="109"/>
                  <a:pt x="9" y="73"/>
                  <a:pt x="9" y="59"/>
                </a:cubicBezTo>
                <a:cubicBezTo>
                  <a:pt x="9" y="44"/>
                  <a:pt x="47" y="8"/>
                  <a:pt x="93" y="8"/>
                </a:cubicBezTo>
                <a:cubicBezTo>
                  <a:pt x="140" y="8"/>
                  <a:pt x="178" y="44"/>
                  <a:pt x="178" y="59"/>
                </a:cubicBezTo>
                <a:cubicBezTo>
                  <a:pt x="178" y="73"/>
                  <a:pt x="140" y="109"/>
                  <a:pt x="93" y="10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Helvetica Neue"/>
              <a:sym typeface="Helvetica Neue"/>
            </a:endParaRPr>
          </a:p>
        </p:txBody>
      </p:sp>
      <p:grpSp>
        <p:nvGrpSpPr>
          <p:cNvPr id="35" name="Group 34">
            <a:extLst>
              <a:ext uri="{FF2B5EF4-FFF2-40B4-BE49-F238E27FC236}">
                <a16:creationId xmlns:a16="http://schemas.microsoft.com/office/drawing/2014/main" id="{9333B6D0-C33F-4BF2-ABA8-F1B467A8FAD7}"/>
              </a:ext>
            </a:extLst>
          </p:cNvPr>
          <p:cNvGrpSpPr/>
          <p:nvPr/>
        </p:nvGrpSpPr>
        <p:grpSpPr>
          <a:xfrm rot="5400000">
            <a:off x="9139761" y="2095593"/>
            <a:ext cx="5607370" cy="5607370"/>
            <a:chOff x="3674706" y="5898720"/>
            <a:chExt cx="860749" cy="860749"/>
          </a:xfrm>
        </p:grpSpPr>
        <p:sp>
          <p:nvSpPr>
            <p:cNvPr id="36" name="Freeform: Shape 35">
              <a:extLst>
                <a:ext uri="{FF2B5EF4-FFF2-40B4-BE49-F238E27FC236}">
                  <a16:creationId xmlns:a16="http://schemas.microsoft.com/office/drawing/2014/main" id="{8806EF87-70C7-4A58-AABF-0C88872111B8}"/>
                </a:ext>
              </a:extLst>
            </p:cNvPr>
            <p:cNvSpPr/>
            <p:nvPr/>
          </p:nvSpPr>
          <p:spPr>
            <a:xfrm>
              <a:off x="3674706" y="5898720"/>
              <a:ext cx="860749" cy="860749"/>
            </a:xfrm>
            <a:custGeom>
              <a:avLst/>
              <a:gdLst>
                <a:gd name="connsiteX0" fmla="*/ 864248 w 860749"/>
                <a:gd name="connsiteY0" fmla="*/ 432404 h 860748"/>
                <a:gd name="connsiteX1" fmla="*/ 432124 w 860749"/>
                <a:gd name="connsiteY1" fmla="*/ 864808 h 860748"/>
                <a:gd name="connsiteX2" fmla="*/ 0 w 860749"/>
                <a:gd name="connsiteY2" fmla="*/ 432404 h 860748"/>
                <a:gd name="connsiteX3" fmla="*/ 432124 w 860749"/>
                <a:gd name="connsiteY3" fmla="*/ 0 h 860748"/>
                <a:gd name="connsiteX4" fmla="*/ 864248 w 860749"/>
                <a:gd name="connsiteY4" fmla="*/ 432404 h 86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49" h="860748">
                  <a:moveTo>
                    <a:pt x="864248" y="432404"/>
                  </a:moveTo>
                  <a:cubicBezTo>
                    <a:pt x="864248" y="671214"/>
                    <a:pt x="670780" y="864808"/>
                    <a:pt x="432124" y="864808"/>
                  </a:cubicBezTo>
                  <a:cubicBezTo>
                    <a:pt x="193469" y="864808"/>
                    <a:pt x="0" y="671214"/>
                    <a:pt x="0" y="432404"/>
                  </a:cubicBezTo>
                  <a:cubicBezTo>
                    <a:pt x="0" y="193594"/>
                    <a:pt x="193469" y="0"/>
                    <a:pt x="432124" y="0"/>
                  </a:cubicBezTo>
                  <a:cubicBezTo>
                    <a:pt x="670780" y="0"/>
                    <a:pt x="864248" y="193594"/>
                    <a:pt x="864248" y="43240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9F4A26-ACE6-4052-A4E7-93639F7992AA}"/>
                </a:ext>
              </a:extLst>
            </p:cNvPr>
            <p:cNvSpPr/>
            <p:nvPr/>
          </p:nvSpPr>
          <p:spPr>
            <a:xfrm>
              <a:off x="3685054" y="5903989"/>
              <a:ext cx="839755" cy="839755"/>
            </a:xfrm>
            <a:custGeom>
              <a:avLst/>
              <a:gdLst>
                <a:gd name="connsiteX0" fmla="*/ 844103 w 839755"/>
                <a:gd name="connsiteY0" fmla="*/ 417827 h 839755"/>
                <a:gd name="connsiteX1" fmla="*/ 841094 w 839755"/>
                <a:gd name="connsiteY1" fmla="*/ 481508 h 839755"/>
                <a:gd name="connsiteX2" fmla="*/ 793228 w 839755"/>
                <a:gd name="connsiteY2" fmla="*/ 626506 h 839755"/>
                <a:gd name="connsiteX3" fmla="*/ 736334 w 839755"/>
                <a:gd name="connsiteY3" fmla="*/ 706563 h 839755"/>
                <a:gd name="connsiteX4" fmla="*/ 664045 w 839755"/>
                <a:gd name="connsiteY4" fmla="*/ 773183 h 839755"/>
                <a:gd name="connsiteX5" fmla="*/ 558726 w 839755"/>
                <a:gd name="connsiteY5" fmla="*/ 825598 h 839755"/>
                <a:gd name="connsiteX6" fmla="*/ 478529 w 839755"/>
                <a:gd name="connsiteY6" fmla="*/ 841903 h 839755"/>
                <a:gd name="connsiteX7" fmla="*/ 425205 w 839755"/>
                <a:gd name="connsiteY7" fmla="*/ 843723 h 839755"/>
                <a:gd name="connsiteX8" fmla="*/ 353056 w 839755"/>
                <a:gd name="connsiteY8" fmla="*/ 836865 h 839755"/>
                <a:gd name="connsiteX9" fmla="*/ 312888 w 839755"/>
                <a:gd name="connsiteY9" fmla="*/ 828327 h 839755"/>
                <a:gd name="connsiteX10" fmla="*/ 144447 w 839755"/>
                <a:gd name="connsiteY10" fmla="*/ 738823 h 839755"/>
                <a:gd name="connsiteX11" fmla="*/ 102669 w 839755"/>
                <a:gd name="connsiteY11" fmla="*/ 695086 h 839755"/>
                <a:gd name="connsiteX12" fmla="*/ 60121 w 839755"/>
                <a:gd name="connsiteY12" fmla="*/ 636863 h 839755"/>
                <a:gd name="connsiteX13" fmla="*/ 27581 w 839755"/>
                <a:gd name="connsiteY13" fmla="*/ 572972 h 839755"/>
                <a:gd name="connsiteX14" fmla="*/ 9316 w 839755"/>
                <a:gd name="connsiteY14" fmla="*/ 515309 h 839755"/>
                <a:gd name="connsiteX15" fmla="*/ 79 w 839755"/>
                <a:gd name="connsiteY15" fmla="*/ 423495 h 839755"/>
                <a:gd name="connsiteX16" fmla="*/ 7357 w 839755"/>
                <a:gd name="connsiteY16" fmla="*/ 350507 h 839755"/>
                <a:gd name="connsiteX17" fmla="*/ 80695 w 839755"/>
                <a:gd name="connsiteY17" fmla="*/ 171499 h 839755"/>
                <a:gd name="connsiteX18" fmla="*/ 175728 w 839755"/>
                <a:gd name="connsiteY18" fmla="*/ 78286 h 839755"/>
                <a:gd name="connsiteX19" fmla="*/ 295603 w 839755"/>
                <a:gd name="connsiteY19" fmla="*/ 20133 h 839755"/>
                <a:gd name="connsiteX20" fmla="*/ 423805 w 839755"/>
                <a:gd name="connsiteY20" fmla="*/ 49 h 839755"/>
                <a:gd name="connsiteX21" fmla="*/ 626676 w 839755"/>
                <a:gd name="connsiteY21" fmla="*/ 49874 h 839755"/>
                <a:gd name="connsiteX22" fmla="*/ 777552 w 839755"/>
                <a:gd name="connsiteY22" fmla="*/ 189763 h 839755"/>
                <a:gd name="connsiteX23" fmla="*/ 844103 w 839755"/>
                <a:gd name="connsiteY23" fmla="*/ 417827 h 8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9755" h="839755">
                  <a:moveTo>
                    <a:pt x="844103" y="417827"/>
                  </a:moveTo>
                  <a:cubicBezTo>
                    <a:pt x="844453" y="439521"/>
                    <a:pt x="843613" y="460655"/>
                    <a:pt x="841094" y="481508"/>
                  </a:cubicBezTo>
                  <a:cubicBezTo>
                    <a:pt x="834795" y="533014"/>
                    <a:pt x="818280" y="582489"/>
                    <a:pt x="793228" y="626506"/>
                  </a:cubicBezTo>
                  <a:cubicBezTo>
                    <a:pt x="776782" y="655408"/>
                    <a:pt x="757398" y="681930"/>
                    <a:pt x="736334" y="706563"/>
                  </a:cubicBezTo>
                  <a:cubicBezTo>
                    <a:pt x="715060" y="731546"/>
                    <a:pt x="691197" y="753799"/>
                    <a:pt x="664045" y="773183"/>
                  </a:cubicBezTo>
                  <a:cubicBezTo>
                    <a:pt x="632275" y="795717"/>
                    <a:pt x="596795" y="813702"/>
                    <a:pt x="558726" y="825598"/>
                  </a:cubicBezTo>
                  <a:cubicBezTo>
                    <a:pt x="532834" y="833716"/>
                    <a:pt x="505961" y="839174"/>
                    <a:pt x="478529" y="841903"/>
                  </a:cubicBezTo>
                  <a:cubicBezTo>
                    <a:pt x="461034" y="843583"/>
                    <a:pt x="443330" y="844143"/>
                    <a:pt x="425205" y="843723"/>
                  </a:cubicBezTo>
                  <a:cubicBezTo>
                    <a:pt x="400712" y="843233"/>
                    <a:pt x="376639" y="840854"/>
                    <a:pt x="353056" y="836865"/>
                  </a:cubicBezTo>
                  <a:cubicBezTo>
                    <a:pt x="339410" y="834555"/>
                    <a:pt x="326044" y="831686"/>
                    <a:pt x="312888" y="828327"/>
                  </a:cubicBezTo>
                  <a:cubicBezTo>
                    <a:pt x="249766" y="811812"/>
                    <a:pt x="191613" y="782001"/>
                    <a:pt x="144447" y="738823"/>
                  </a:cubicBezTo>
                  <a:cubicBezTo>
                    <a:pt x="129611" y="725177"/>
                    <a:pt x="115685" y="710552"/>
                    <a:pt x="102669" y="695086"/>
                  </a:cubicBezTo>
                  <a:cubicBezTo>
                    <a:pt x="87133" y="676682"/>
                    <a:pt x="72788" y="657227"/>
                    <a:pt x="60121" y="636863"/>
                  </a:cubicBezTo>
                  <a:cubicBezTo>
                    <a:pt x="47525" y="616569"/>
                    <a:pt x="36748" y="595295"/>
                    <a:pt x="27581" y="572972"/>
                  </a:cubicBezTo>
                  <a:cubicBezTo>
                    <a:pt x="20023" y="554427"/>
                    <a:pt x="13865" y="535183"/>
                    <a:pt x="9316" y="515309"/>
                  </a:cubicBezTo>
                  <a:cubicBezTo>
                    <a:pt x="2598" y="485847"/>
                    <a:pt x="-551" y="455056"/>
                    <a:pt x="79" y="423495"/>
                  </a:cubicBezTo>
                  <a:cubicBezTo>
                    <a:pt x="499" y="398653"/>
                    <a:pt x="3088" y="374300"/>
                    <a:pt x="7357" y="350507"/>
                  </a:cubicBezTo>
                  <a:cubicBezTo>
                    <a:pt x="19113" y="284516"/>
                    <a:pt x="43046" y="223843"/>
                    <a:pt x="80695" y="171499"/>
                  </a:cubicBezTo>
                  <a:cubicBezTo>
                    <a:pt x="106798" y="135319"/>
                    <a:pt x="139198" y="103829"/>
                    <a:pt x="175728" y="78286"/>
                  </a:cubicBezTo>
                  <a:cubicBezTo>
                    <a:pt x="211977" y="52953"/>
                    <a:pt x="252355" y="33359"/>
                    <a:pt x="295603" y="20133"/>
                  </a:cubicBezTo>
                  <a:cubicBezTo>
                    <a:pt x="336191" y="7747"/>
                    <a:pt x="379368" y="679"/>
                    <a:pt x="423805" y="49"/>
                  </a:cubicBezTo>
                  <a:cubicBezTo>
                    <a:pt x="497144" y="-1071"/>
                    <a:pt x="566144" y="17124"/>
                    <a:pt x="626676" y="49874"/>
                  </a:cubicBezTo>
                  <a:cubicBezTo>
                    <a:pt x="687908" y="83044"/>
                    <a:pt x="739973" y="131261"/>
                    <a:pt x="777552" y="189763"/>
                  </a:cubicBezTo>
                  <a:cubicBezTo>
                    <a:pt x="819890" y="255544"/>
                    <a:pt x="842773" y="333992"/>
                    <a:pt x="844103" y="417827"/>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DDAA6E0-5B6D-49A9-AC2B-614D3F8B0988}"/>
                </a:ext>
              </a:extLst>
            </p:cNvPr>
            <p:cNvSpPr/>
            <p:nvPr/>
          </p:nvSpPr>
          <p:spPr>
            <a:xfrm>
              <a:off x="3695425" y="5909019"/>
              <a:ext cx="818761" cy="818761"/>
            </a:xfrm>
            <a:custGeom>
              <a:avLst/>
              <a:gdLst>
                <a:gd name="connsiteX0" fmla="*/ 823795 w 818761"/>
                <a:gd name="connsiteY0" fmla="*/ 403490 h 818761"/>
                <a:gd name="connsiteX1" fmla="*/ 822675 w 818761"/>
                <a:gd name="connsiteY1" fmla="*/ 465911 h 818761"/>
                <a:gd name="connsiteX2" fmla="*/ 777188 w 818761"/>
                <a:gd name="connsiteY2" fmla="*/ 609439 h 818761"/>
                <a:gd name="connsiteX3" fmla="*/ 721764 w 818761"/>
                <a:gd name="connsiteY3" fmla="*/ 689006 h 818761"/>
                <a:gd name="connsiteX4" fmla="*/ 653534 w 818761"/>
                <a:gd name="connsiteY4" fmla="*/ 756117 h 818761"/>
                <a:gd name="connsiteX5" fmla="*/ 549685 w 818761"/>
                <a:gd name="connsiteY5" fmla="*/ 808322 h 818761"/>
                <a:gd name="connsiteX6" fmla="*/ 470468 w 818761"/>
                <a:gd name="connsiteY6" fmla="*/ 822527 h 818761"/>
                <a:gd name="connsiteX7" fmla="*/ 418263 w 818761"/>
                <a:gd name="connsiteY7" fmla="*/ 822807 h 818761"/>
                <a:gd name="connsiteX8" fmla="*/ 347723 w 818761"/>
                <a:gd name="connsiteY8" fmla="*/ 815389 h 818761"/>
                <a:gd name="connsiteX9" fmla="*/ 308255 w 818761"/>
                <a:gd name="connsiteY9" fmla="*/ 807342 h 818761"/>
                <a:gd name="connsiteX10" fmla="*/ 143033 w 818761"/>
                <a:gd name="connsiteY10" fmla="*/ 721477 h 818761"/>
                <a:gd name="connsiteX11" fmla="*/ 102655 w 818761"/>
                <a:gd name="connsiteY11" fmla="*/ 678230 h 818761"/>
                <a:gd name="connsiteX12" fmla="*/ 60387 w 818761"/>
                <a:gd name="connsiteY12" fmla="*/ 621756 h 818761"/>
                <a:gd name="connsiteX13" fmla="*/ 27357 w 818761"/>
                <a:gd name="connsiteY13" fmla="*/ 560594 h 818761"/>
                <a:gd name="connsiteX14" fmla="*/ 8532 w 818761"/>
                <a:gd name="connsiteY14" fmla="*/ 504750 h 818761"/>
                <a:gd name="connsiteX15" fmla="*/ 275 w 818761"/>
                <a:gd name="connsiteY15" fmla="*/ 414826 h 818761"/>
                <a:gd name="connsiteX16" fmla="*/ 8392 w 818761"/>
                <a:gd name="connsiteY16" fmla="*/ 343377 h 818761"/>
                <a:gd name="connsiteX17" fmla="*/ 77602 w 818761"/>
                <a:gd name="connsiteY17" fmla="*/ 166959 h 818761"/>
                <a:gd name="connsiteX18" fmla="*/ 171375 w 818761"/>
                <a:gd name="connsiteY18" fmla="*/ 75775 h 818761"/>
                <a:gd name="connsiteX19" fmla="*/ 289710 w 818761"/>
                <a:gd name="connsiteY19" fmla="*/ 20351 h 818761"/>
                <a:gd name="connsiteX20" fmla="*/ 415674 w 818761"/>
                <a:gd name="connsiteY20" fmla="*/ 197 h 818761"/>
                <a:gd name="connsiteX21" fmla="*/ 612806 w 818761"/>
                <a:gd name="connsiteY21" fmla="*/ 46104 h 818761"/>
                <a:gd name="connsiteX22" fmla="*/ 759833 w 818761"/>
                <a:gd name="connsiteY22" fmla="*/ 181444 h 818761"/>
                <a:gd name="connsiteX23" fmla="*/ 823795 w 818761"/>
                <a:gd name="connsiteY23" fmla="*/ 403490 h 81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761" h="818761">
                  <a:moveTo>
                    <a:pt x="823795" y="403490"/>
                  </a:moveTo>
                  <a:cubicBezTo>
                    <a:pt x="824494" y="424833"/>
                    <a:pt x="824564" y="445477"/>
                    <a:pt x="822675" y="465911"/>
                  </a:cubicBezTo>
                  <a:cubicBezTo>
                    <a:pt x="817986" y="516437"/>
                    <a:pt x="802311" y="565912"/>
                    <a:pt x="777188" y="609439"/>
                  </a:cubicBezTo>
                  <a:cubicBezTo>
                    <a:pt x="760603" y="638131"/>
                    <a:pt x="741499" y="664094"/>
                    <a:pt x="721764" y="689006"/>
                  </a:cubicBezTo>
                  <a:cubicBezTo>
                    <a:pt x="701960" y="714059"/>
                    <a:pt x="679917" y="736453"/>
                    <a:pt x="653534" y="756117"/>
                  </a:cubicBezTo>
                  <a:cubicBezTo>
                    <a:pt x="622673" y="779070"/>
                    <a:pt x="587614" y="797055"/>
                    <a:pt x="549685" y="808322"/>
                  </a:cubicBezTo>
                  <a:cubicBezTo>
                    <a:pt x="523932" y="816019"/>
                    <a:pt x="497410" y="820638"/>
                    <a:pt x="470468" y="822527"/>
                  </a:cubicBezTo>
                  <a:cubicBezTo>
                    <a:pt x="453323" y="823717"/>
                    <a:pt x="435968" y="823577"/>
                    <a:pt x="418263" y="822807"/>
                  </a:cubicBezTo>
                  <a:cubicBezTo>
                    <a:pt x="394470" y="821758"/>
                    <a:pt x="370817" y="819239"/>
                    <a:pt x="347723" y="815389"/>
                  </a:cubicBezTo>
                  <a:cubicBezTo>
                    <a:pt x="334357" y="813150"/>
                    <a:pt x="321201" y="810561"/>
                    <a:pt x="308255" y="807342"/>
                  </a:cubicBezTo>
                  <a:cubicBezTo>
                    <a:pt x="246533" y="791946"/>
                    <a:pt x="188590" y="764724"/>
                    <a:pt x="143033" y="721477"/>
                  </a:cubicBezTo>
                  <a:cubicBezTo>
                    <a:pt x="128757" y="707901"/>
                    <a:pt x="115461" y="693415"/>
                    <a:pt x="102655" y="678230"/>
                  </a:cubicBezTo>
                  <a:cubicBezTo>
                    <a:pt x="87469" y="660105"/>
                    <a:pt x="73124" y="641350"/>
                    <a:pt x="60387" y="621756"/>
                  </a:cubicBezTo>
                  <a:cubicBezTo>
                    <a:pt x="47721" y="602302"/>
                    <a:pt x="36804" y="581938"/>
                    <a:pt x="27357" y="560594"/>
                  </a:cubicBezTo>
                  <a:cubicBezTo>
                    <a:pt x="19449" y="542679"/>
                    <a:pt x="13081" y="524065"/>
                    <a:pt x="8532" y="504750"/>
                  </a:cubicBezTo>
                  <a:cubicBezTo>
                    <a:pt x="1744" y="475988"/>
                    <a:pt x="-915" y="445758"/>
                    <a:pt x="275" y="414826"/>
                  </a:cubicBezTo>
                  <a:cubicBezTo>
                    <a:pt x="1184" y="390544"/>
                    <a:pt x="4124" y="366750"/>
                    <a:pt x="8392" y="343377"/>
                  </a:cubicBezTo>
                  <a:cubicBezTo>
                    <a:pt x="20219" y="278506"/>
                    <a:pt x="41003" y="218883"/>
                    <a:pt x="77602" y="166959"/>
                  </a:cubicBezTo>
                  <a:cubicBezTo>
                    <a:pt x="102935" y="131129"/>
                    <a:pt x="135195" y="100338"/>
                    <a:pt x="171375" y="75775"/>
                  </a:cubicBezTo>
                  <a:cubicBezTo>
                    <a:pt x="207274" y="51422"/>
                    <a:pt x="247093" y="32948"/>
                    <a:pt x="289710" y="20351"/>
                  </a:cubicBezTo>
                  <a:cubicBezTo>
                    <a:pt x="329669" y="8525"/>
                    <a:pt x="372286" y="1597"/>
                    <a:pt x="415674" y="197"/>
                  </a:cubicBezTo>
                  <a:cubicBezTo>
                    <a:pt x="486633" y="-2042"/>
                    <a:pt x="553603" y="14893"/>
                    <a:pt x="612806" y="46104"/>
                  </a:cubicBezTo>
                  <a:cubicBezTo>
                    <a:pt x="672569" y="77735"/>
                    <a:pt x="723584" y="124481"/>
                    <a:pt x="759833" y="181444"/>
                  </a:cubicBezTo>
                  <a:cubicBezTo>
                    <a:pt x="800771" y="245686"/>
                    <a:pt x="821205" y="322103"/>
                    <a:pt x="823795" y="403490"/>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32D02B5-9E38-4E39-8674-373307A29AE1}"/>
                </a:ext>
              </a:extLst>
            </p:cNvPr>
            <p:cNvSpPr/>
            <p:nvPr/>
          </p:nvSpPr>
          <p:spPr>
            <a:xfrm>
              <a:off x="3705628" y="5913962"/>
              <a:ext cx="804765" cy="797767"/>
            </a:xfrm>
            <a:custGeom>
              <a:avLst/>
              <a:gdLst>
                <a:gd name="connsiteX0" fmla="*/ 803725 w 804765"/>
                <a:gd name="connsiteY0" fmla="*/ 389239 h 797767"/>
                <a:gd name="connsiteX1" fmla="*/ 804495 w 804765"/>
                <a:gd name="connsiteY1" fmla="*/ 450332 h 797767"/>
                <a:gd name="connsiteX2" fmla="*/ 761387 w 804765"/>
                <a:gd name="connsiteY2" fmla="*/ 592390 h 797767"/>
                <a:gd name="connsiteX3" fmla="*/ 707363 w 804765"/>
                <a:gd name="connsiteY3" fmla="*/ 671467 h 797767"/>
                <a:gd name="connsiteX4" fmla="*/ 643192 w 804765"/>
                <a:gd name="connsiteY4" fmla="*/ 739068 h 797767"/>
                <a:gd name="connsiteX5" fmla="*/ 540812 w 804765"/>
                <a:gd name="connsiteY5" fmla="*/ 790992 h 797767"/>
                <a:gd name="connsiteX6" fmla="*/ 462574 w 804765"/>
                <a:gd name="connsiteY6" fmla="*/ 803169 h 797767"/>
                <a:gd name="connsiteX7" fmla="*/ 411489 w 804765"/>
                <a:gd name="connsiteY7" fmla="*/ 801909 h 797767"/>
                <a:gd name="connsiteX8" fmla="*/ 342489 w 804765"/>
                <a:gd name="connsiteY8" fmla="*/ 793931 h 797767"/>
                <a:gd name="connsiteX9" fmla="*/ 303791 w 804765"/>
                <a:gd name="connsiteY9" fmla="*/ 786443 h 797767"/>
                <a:gd name="connsiteX10" fmla="*/ 141788 w 804765"/>
                <a:gd name="connsiteY10" fmla="*/ 704147 h 797767"/>
                <a:gd name="connsiteX11" fmla="*/ 102879 w 804765"/>
                <a:gd name="connsiteY11" fmla="*/ 661320 h 797767"/>
                <a:gd name="connsiteX12" fmla="*/ 60821 w 804765"/>
                <a:gd name="connsiteY12" fmla="*/ 606666 h 797767"/>
                <a:gd name="connsiteX13" fmla="*/ 27301 w 804765"/>
                <a:gd name="connsiteY13" fmla="*/ 548163 h 797767"/>
                <a:gd name="connsiteX14" fmla="*/ 7917 w 804765"/>
                <a:gd name="connsiteY14" fmla="*/ 494069 h 797767"/>
                <a:gd name="connsiteX15" fmla="*/ 569 w 804765"/>
                <a:gd name="connsiteY15" fmla="*/ 406034 h 797767"/>
                <a:gd name="connsiteX16" fmla="*/ 9526 w 804765"/>
                <a:gd name="connsiteY16" fmla="*/ 336125 h 797767"/>
                <a:gd name="connsiteX17" fmla="*/ 74537 w 804765"/>
                <a:gd name="connsiteY17" fmla="*/ 162295 h 797767"/>
                <a:gd name="connsiteX18" fmla="*/ 166981 w 804765"/>
                <a:gd name="connsiteY18" fmla="*/ 73211 h 797767"/>
                <a:gd name="connsiteX19" fmla="*/ 283776 w 804765"/>
                <a:gd name="connsiteY19" fmla="*/ 20587 h 797767"/>
                <a:gd name="connsiteX20" fmla="*/ 407500 w 804765"/>
                <a:gd name="connsiteY20" fmla="*/ 433 h 797767"/>
                <a:gd name="connsiteX21" fmla="*/ 598895 w 804765"/>
                <a:gd name="connsiteY21" fmla="*/ 42490 h 797767"/>
                <a:gd name="connsiteX22" fmla="*/ 742143 w 804765"/>
                <a:gd name="connsiteY22" fmla="*/ 173282 h 797767"/>
                <a:gd name="connsiteX23" fmla="*/ 803725 w 804765"/>
                <a:gd name="connsiteY23" fmla="*/ 389239 h 79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4765" h="797767">
                  <a:moveTo>
                    <a:pt x="803725" y="389239"/>
                  </a:moveTo>
                  <a:cubicBezTo>
                    <a:pt x="804775" y="410233"/>
                    <a:pt x="805684" y="430318"/>
                    <a:pt x="804495" y="450332"/>
                  </a:cubicBezTo>
                  <a:cubicBezTo>
                    <a:pt x="801416" y="499877"/>
                    <a:pt x="786580" y="549353"/>
                    <a:pt x="761387" y="592390"/>
                  </a:cubicBezTo>
                  <a:cubicBezTo>
                    <a:pt x="744662" y="620872"/>
                    <a:pt x="725768" y="646275"/>
                    <a:pt x="707363" y="671467"/>
                  </a:cubicBezTo>
                  <a:cubicBezTo>
                    <a:pt x="689028" y="696520"/>
                    <a:pt x="668804" y="719123"/>
                    <a:pt x="643192" y="739068"/>
                  </a:cubicBezTo>
                  <a:cubicBezTo>
                    <a:pt x="613310" y="762370"/>
                    <a:pt x="578600" y="780495"/>
                    <a:pt x="540812" y="790992"/>
                  </a:cubicBezTo>
                  <a:cubicBezTo>
                    <a:pt x="515269" y="798200"/>
                    <a:pt x="488957" y="802119"/>
                    <a:pt x="462574" y="803169"/>
                  </a:cubicBezTo>
                  <a:cubicBezTo>
                    <a:pt x="445709" y="803799"/>
                    <a:pt x="428844" y="803029"/>
                    <a:pt x="411489" y="801909"/>
                  </a:cubicBezTo>
                  <a:cubicBezTo>
                    <a:pt x="388326" y="800369"/>
                    <a:pt x="365233" y="797640"/>
                    <a:pt x="342489" y="793931"/>
                  </a:cubicBezTo>
                  <a:cubicBezTo>
                    <a:pt x="329403" y="791762"/>
                    <a:pt x="316457" y="789383"/>
                    <a:pt x="303791" y="786443"/>
                  </a:cubicBezTo>
                  <a:cubicBezTo>
                    <a:pt x="243398" y="772377"/>
                    <a:pt x="185735" y="747535"/>
                    <a:pt x="141788" y="704147"/>
                  </a:cubicBezTo>
                  <a:cubicBezTo>
                    <a:pt x="128142" y="690641"/>
                    <a:pt x="115336" y="676226"/>
                    <a:pt x="102879" y="661320"/>
                  </a:cubicBezTo>
                  <a:cubicBezTo>
                    <a:pt x="88044" y="643545"/>
                    <a:pt x="73628" y="625351"/>
                    <a:pt x="60821" y="606666"/>
                  </a:cubicBezTo>
                  <a:cubicBezTo>
                    <a:pt x="48085" y="588051"/>
                    <a:pt x="37028" y="568667"/>
                    <a:pt x="27301" y="548163"/>
                  </a:cubicBezTo>
                  <a:cubicBezTo>
                    <a:pt x="19114" y="530878"/>
                    <a:pt x="12466" y="512893"/>
                    <a:pt x="7917" y="494069"/>
                  </a:cubicBezTo>
                  <a:cubicBezTo>
                    <a:pt x="1059" y="466007"/>
                    <a:pt x="-1180" y="436336"/>
                    <a:pt x="569" y="406034"/>
                  </a:cubicBezTo>
                  <a:cubicBezTo>
                    <a:pt x="1899" y="382311"/>
                    <a:pt x="5258" y="359078"/>
                    <a:pt x="9526" y="336125"/>
                  </a:cubicBezTo>
                  <a:cubicBezTo>
                    <a:pt x="21423" y="272304"/>
                    <a:pt x="39058" y="213801"/>
                    <a:pt x="74537" y="162295"/>
                  </a:cubicBezTo>
                  <a:cubicBezTo>
                    <a:pt x="99030" y="126886"/>
                    <a:pt x="131151" y="96795"/>
                    <a:pt x="166981" y="73211"/>
                  </a:cubicBezTo>
                  <a:cubicBezTo>
                    <a:pt x="202530" y="49838"/>
                    <a:pt x="241859" y="32483"/>
                    <a:pt x="283776" y="20587"/>
                  </a:cubicBezTo>
                  <a:cubicBezTo>
                    <a:pt x="323175" y="9390"/>
                    <a:pt x="365093" y="2462"/>
                    <a:pt x="407500" y="433"/>
                  </a:cubicBezTo>
                  <a:cubicBezTo>
                    <a:pt x="476150" y="-2856"/>
                    <a:pt x="541021" y="12749"/>
                    <a:pt x="598895" y="42490"/>
                  </a:cubicBezTo>
                  <a:cubicBezTo>
                    <a:pt x="657188" y="72652"/>
                    <a:pt x="707083" y="117788"/>
                    <a:pt x="742143" y="173282"/>
                  </a:cubicBezTo>
                  <a:cubicBezTo>
                    <a:pt x="781751" y="235984"/>
                    <a:pt x="799876" y="310372"/>
                    <a:pt x="803725" y="38923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DF9BF91-FCC4-4EE4-8E43-10469CE40DB7}"/>
                </a:ext>
              </a:extLst>
            </p:cNvPr>
            <p:cNvSpPr/>
            <p:nvPr/>
          </p:nvSpPr>
          <p:spPr>
            <a:xfrm>
              <a:off x="3715674" y="5918578"/>
              <a:ext cx="783771" cy="783771"/>
            </a:xfrm>
            <a:custGeom>
              <a:avLst/>
              <a:gdLst>
                <a:gd name="connsiteX0" fmla="*/ 783741 w 783771"/>
                <a:gd name="connsiteY0" fmla="*/ 375246 h 783771"/>
                <a:gd name="connsiteX1" fmla="*/ 786331 w 783771"/>
                <a:gd name="connsiteY1" fmla="*/ 435079 h 783771"/>
                <a:gd name="connsiteX2" fmla="*/ 745603 w 783771"/>
                <a:gd name="connsiteY2" fmla="*/ 575668 h 783771"/>
                <a:gd name="connsiteX3" fmla="*/ 693048 w 783771"/>
                <a:gd name="connsiteY3" fmla="*/ 654255 h 783771"/>
                <a:gd name="connsiteX4" fmla="*/ 632935 w 783771"/>
                <a:gd name="connsiteY4" fmla="*/ 722415 h 783771"/>
                <a:gd name="connsiteX5" fmla="*/ 532025 w 783771"/>
                <a:gd name="connsiteY5" fmla="*/ 774130 h 783771"/>
                <a:gd name="connsiteX6" fmla="*/ 454767 w 783771"/>
                <a:gd name="connsiteY6" fmla="*/ 784207 h 783771"/>
                <a:gd name="connsiteX7" fmla="*/ 404732 w 783771"/>
                <a:gd name="connsiteY7" fmla="*/ 781408 h 783771"/>
                <a:gd name="connsiteX8" fmla="*/ 337342 w 783771"/>
                <a:gd name="connsiteY8" fmla="*/ 772800 h 783771"/>
                <a:gd name="connsiteX9" fmla="*/ 299413 w 783771"/>
                <a:gd name="connsiteY9" fmla="*/ 765872 h 783771"/>
                <a:gd name="connsiteX10" fmla="*/ 140559 w 783771"/>
                <a:gd name="connsiteY10" fmla="*/ 687145 h 783771"/>
                <a:gd name="connsiteX11" fmla="*/ 103050 w 783771"/>
                <a:gd name="connsiteY11" fmla="*/ 644738 h 783771"/>
                <a:gd name="connsiteX12" fmla="*/ 61272 w 783771"/>
                <a:gd name="connsiteY12" fmla="*/ 591833 h 783771"/>
                <a:gd name="connsiteX13" fmla="*/ 27192 w 783771"/>
                <a:gd name="connsiteY13" fmla="*/ 536059 h 783771"/>
                <a:gd name="connsiteX14" fmla="*/ 7318 w 783771"/>
                <a:gd name="connsiteY14" fmla="*/ 483785 h 783771"/>
                <a:gd name="connsiteX15" fmla="*/ 950 w 783771"/>
                <a:gd name="connsiteY15" fmla="*/ 397640 h 783771"/>
                <a:gd name="connsiteX16" fmla="*/ 10747 w 783771"/>
                <a:gd name="connsiteY16" fmla="*/ 329200 h 783771"/>
                <a:gd name="connsiteX17" fmla="*/ 71629 w 783771"/>
                <a:gd name="connsiteY17" fmla="*/ 157890 h 783771"/>
                <a:gd name="connsiteX18" fmla="*/ 162743 w 783771"/>
                <a:gd name="connsiteY18" fmla="*/ 70905 h 783771"/>
                <a:gd name="connsiteX19" fmla="*/ 277999 w 783771"/>
                <a:gd name="connsiteY19" fmla="*/ 21010 h 783771"/>
                <a:gd name="connsiteX20" fmla="*/ 399484 w 783771"/>
                <a:gd name="connsiteY20" fmla="*/ 785 h 783771"/>
                <a:gd name="connsiteX21" fmla="*/ 585139 w 783771"/>
                <a:gd name="connsiteY21" fmla="*/ 38994 h 783771"/>
                <a:gd name="connsiteX22" fmla="*/ 724609 w 783771"/>
                <a:gd name="connsiteY22" fmla="*/ 165237 h 783771"/>
                <a:gd name="connsiteX23" fmla="*/ 783741 w 783771"/>
                <a:gd name="connsiteY23" fmla="*/ 375246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3771" h="783771">
                  <a:moveTo>
                    <a:pt x="783741" y="375246"/>
                  </a:moveTo>
                  <a:cubicBezTo>
                    <a:pt x="785071" y="395960"/>
                    <a:pt x="786891" y="415414"/>
                    <a:pt x="786331" y="435079"/>
                  </a:cubicBezTo>
                  <a:cubicBezTo>
                    <a:pt x="784861" y="483645"/>
                    <a:pt x="770865" y="533190"/>
                    <a:pt x="745603" y="575668"/>
                  </a:cubicBezTo>
                  <a:cubicBezTo>
                    <a:pt x="728738" y="603939"/>
                    <a:pt x="710123" y="628782"/>
                    <a:pt x="693048" y="654255"/>
                  </a:cubicBezTo>
                  <a:cubicBezTo>
                    <a:pt x="676183" y="679378"/>
                    <a:pt x="657778" y="702051"/>
                    <a:pt x="632935" y="722415"/>
                  </a:cubicBezTo>
                  <a:cubicBezTo>
                    <a:pt x="603964" y="746138"/>
                    <a:pt x="569674" y="764333"/>
                    <a:pt x="532025" y="774130"/>
                  </a:cubicBezTo>
                  <a:cubicBezTo>
                    <a:pt x="506622" y="780848"/>
                    <a:pt x="480660" y="784067"/>
                    <a:pt x="454767" y="784207"/>
                  </a:cubicBezTo>
                  <a:cubicBezTo>
                    <a:pt x="438252" y="784347"/>
                    <a:pt x="421807" y="782947"/>
                    <a:pt x="404732" y="781408"/>
                  </a:cubicBezTo>
                  <a:cubicBezTo>
                    <a:pt x="382269" y="779378"/>
                    <a:pt x="359665" y="776369"/>
                    <a:pt x="337342" y="772800"/>
                  </a:cubicBezTo>
                  <a:cubicBezTo>
                    <a:pt x="324465" y="770771"/>
                    <a:pt x="311799" y="768602"/>
                    <a:pt x="299413" y="765872"/>
                  </a:cubicBezTo>
                  <a:cubicBezTo>
                    <a:pt x="240350" y="752996"/>
                    <a:pt x="182967" y="730742"/>
                    <a:pt x="140559" y="687145"/>
                  </a:cubicBezTo>
                  <a:cubicBezTo>
                    <a:pt x="127473" y="673709"/>
                    <a:pt x="115296" y="659433"/>
                    <a:pt x="103050" y="644738"/>
                  </a:cubicBezTo>
                  <a:cubicBezTo>
                    <a:pt x="88564" y="627243"/>
                    <a:pt x="74148" y="609748"/>
                    <a:pt x="61272" y="591833"/>
                  </a:cubicBezTo>
                  <a:cubicBezTo>
                    <a:pt x="48466" y="574058"/>
                    <a:pt x="37269" y="555653"/>
                    <a:pt x="27192" y="536059"/>
                  </a:cubicBezTo>
                  <a:cubicBezTo>
                    <a:pt x="18655" y="519474"/>
                    <a:pt x="11867" y="502049"/>
                    <a:pt x="7318" y="483785"/>
                  </a:cubicBezTo>
                  <a:cubicBezTo>
                    <a:pt x="460" y="456492"/>
                    <a:pt x="-1360" y="427381"/>
                    <a:pt x="950" y="397640"/>
                  </a:cubicBezTo>
                  <a:cubicBezTo>
                    <a:pt x="2769" y="374477"/>
                    <a:pt x="6478" y="351803"/>
                    <a:pt x="10747" y="329200"/>
                  </a:cubicBezTo>
                  <a:cubicBezTo>
                    <a:pt x="22713" y="266498"/>
                    <a:pt x="37199" y="209115"/>
                    <a:pt x="71629" y="157890"/>
                  </a:cubicBezTo>
                  <a:cubicBezTo>
                    <a:pt x="95352" y="122900"/>
                    <a:pt x="127333" y="93508"/>
                    <a:pt x="162743" y="70905"/>
                  </a:cubicBezTo>
                  <a:cubicBezTo>
                    <a:pt x="197942" y="48511"/>
                    <a:pt x="236781" y="32276"/>
                    <a:pt x="277999" y="21010"/>
                  </a:cubicBezTo>
                  <a:cubicBezTo>
                    <a:pt x="316768" y="10443"/>
                    <a:pt x="358126" y="3515"/>
                    <a:pt x="399484" y="785"/>
                  </a:cubicBezTo>
                  <a:cubicBezTo>
                    <a:pt x="465754" y="-3623"/>
                    <a:pt x="528526" y="10722"/>
                    <a:pt x="585139" y="38994"/>
                  </a:cubicBezTo>
                  <a:cubicBezTo>
                    <a:pt x="641963" y="67616"/>
                    <a:pt x="690739" y="111213"/>
                    <a:pt x="724609" y="165237"/>
                  </a:cubicBezTo>
                  <a:cubicBezTo>
                    <a:pt x="762958" y="226540"/>
                    <a:pt x="778703" y="298968"/>
                    <a:pt x="783741" y="37524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990835C-CC94-47A5-87D6-70AB8A702AFE}"/>
                </a:ext>
              </a:extLst>
            </p:cNvPr>
            <p:cNvSpPr/>
            <p:nvPr/>
          </p:nvSpPr>
          <p:spPr>
            <a:xfrm>
              <a:off x="3725881" y="5923453"/>
              <a:ext cx="762778" cy="762778"/>
            </a:xfrm>
            <a:custGeom>
              <a:avLst/>
              <a:gdLst>
                <a:gd name="connsiteX0" fmla="*/ 763668 w 762777"/>
                <a:gd name="connsiteY0" fmla="*/ 361064 h 762777"/>
                <a:gd name="connsiteX1" fmla="*/ 768146 w 762777"/>
                <a:gd name="connsiteY1" fmla="*/ 419637 h 762777"/>
                <a:gd name="connsiteX2" fmla="*/ 729798 w 762777"/>
                <a:gd name="connsiteY2" fmla="*/ 558757 h 762777"/>
                <a:gd name="connsiteX3" fmla="*/ 678643 w 762777"/>
                <a:gd name="connsiteY3" fmla="*/ 636854 h 762777"/>
                <a:gd name="connsiteX4" fmla="*/ 622659 w 762777"/>
                <a:gd name="connsiteY4" fmla="*/ 705504 h 762777"/>
                <a:gd name="connsiteX5" fmla="*/ 523218 w 762777"/>
                <a:gd name="connsiteY5" fmla="*/ 757009 h 762777"/>
                <a:gd name="connsiteX6" fmla="*/ 447010 w 762777"/>
                <a:gd name="connsiteY6" fmla="*/ 765057 h 762777"/>
                <a:gd name="connsiteX7" fmla="*/ 398094 w 762777"/>
                <a:gd name="connsiteY7" fmla="*/ 760648 h 762777"/>
                <a:gd name="connsiteX8" fmla="*/ 332314 w 762777"/>
                <a:gd name="connsiteY8" fmla="*/ 751481 h 762777"/>
                <a:gd name="connsiteX9" fmla="*/ 295084 w 762777"/>
                <a:gd name="connsiteY9" fmla="*/ 745112 h 762777"/>
                <a:gd name="connsiteX10" fmla="*/ 139450 w 762777"/>
                <a:gd name="connsiteY10" fmla="*/ 670024 h 762777"/>
                <a:gd name="connsiteX11" fmla="*/ 103410 w 762777"/>
                <a:gd name="connsiteY11" fmla="*/ 628036 h 762777"/>
                <a:gd name="connsiteX12" fmla="*/ 61842 w 762777"/>
                <a:gd name="connsiteY12" fmla="*/ 576951 h 762777"/>
                <a:gd name="connsiteX13" fmla="*/ 27272 w 762777"/>
                <a:gd name="connsiteY13" fmla="*/ 523907 h 762777"/>
                <a:gd name="connsiteX14" fmla="*/ 6838 w 762777"/>
                <a:gd name="connsiteY14" fmla="*/ 473381 h 762777"/>
                <a:gd name="connsiteX15" fmla="*/ 1450 w 762777"/>
                <a:gd name="connsiteY15" fmla="*/ 389126 h 762777"/>
                <a:gd name="connsiteX16" fmla="*/ 12157 w 762777"/>
                <a:gd name="connsiteY16" fmla="*/ 322226 h 762777"/>
                <a:gd name="connsiteX17" fmla="*/ 68840 w 762777"/>
                <a:gd name="connsiteY17" fmla="*/ 153505 h 762777"/>
                <a:gd name="connsiteX18" fmla="*/ 158624 w 762777"/>
                <a:gd name="connsiteY18" fmla="*/ 68620 h 762777"/>
                <a:gd name="connsiteX19" fmla="*/ 272341 w 762777"/>
                <a:gd name="connsiteY19" fmla="*/ 21523 h 762777"/>
                <a:gd name="connsiteX20" fmla="*/ 391516 w 762777"/>
                <a:gd name="connsiteY20" fmla="*/ 1229 h 762777"/>
                <a:gd name="connsiteX21" fmla="*/ 571364 w 762777"/>
                <a:gd name="connsiteY21" fmla="*/ 35589 h 762777"/>
                <a:gd name="connsiteX22" fmla="*/ 707054 w 762777"/>
                <a:gd name="connsiteY22" fmla="*/ 157284 h 762777"/>
                <a:gd name="connsiteX23" fmla="*/ 763668 w 762777"/>
                <a:gd name="connsiteY23" fmla="*/ 361064 h 7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777" h="762777">
                  <a:moveTo>
                    <a:pt x="763668" y="361064"/>
                  </a:moveTo>
                  <a:cubicBezTo>
                    <a:pt x="765417" y="381428"/>
                    <a:pt x="768007" y="400323"/>
                    <a:pt x="768146" y="419637"/>
                  </a:cubicBezTo>
                  <a:cubicBezTo>
                    <a:pt x="768286" y="467223"/>
                    <a:pt x="755130" y="516769"/>
                    <a:pt x="729798" y="558757"/>
                  </a:cubicBezTo>
                  <a:cubicBezTo>
                    <a:pt x="712793" y="586818"/>
                    <a:pt x="694388" y="611102"/>
                    <a:pt x="678643" y="636854"/>
                  </a:cubicBezTo>
                  <a:cubicBezTo>
                    <a:pt x="663247" y="661976"/>
                    <a:pt x="646662" y="684860"/>
                    <a:pt x="622659" y="705504"/>
                  </a:cubicBezTo>
                  <a:cubicBezTo>
                    <a:pt x="594597" y="729577"/>
                    <a:pt x="560727" y="747842"/>
                    <a:pt x="523218" y="757009"/>
                  </a:cubicBezTo>
                  <a:cubicBezTo>
                    <a:pt x="498025" y="763237"/>
                    <a:pt x="472273" y="765756"/>
                    <a:pt x="447010" y="765057"/>
                  </a:cubicBezTo>
                  <a:cubicBezTo>
                    <a:pt x="430775" y="764636"/>
                    <a:pt x="414819" y="762607"/>
                    <a:pt x="398094" y="760648"/>
                  </a:cubicBezTo>
                  <a:cubicBezTo>
                    <a:pt x="376261" y="758128"/>
                    <a:pt x="354217" y="754910"/>
                    <a:pt x="332314" y="751481"/>
                  </a:cubicBezTo>
                  <a:cubicBezTo>
                    <a:pt x="319717" y="749521"/>
                    <a:pt x="307261" y="747562"/>
                    <a:pt x="295084" y="745112"/>
                  </a:cubicBezTo>
                  <a:cubicBezTo>
                    <a:pt x="237421" y="733426"/>
                    <a:pt x="180248" y="713691"/>
                    <a:pt x="139450" y="670024"/>
                  </a:cubicBezTo>
                  <a:cubicBezTo>
                    <a:pt x="126923" y="656658"/>
                    <a:pt x="115307" y="642452"/>
                    <a:pt x="103410" y="628036"/>
                  </a:cubicBezTo>
                  <a:cubicBezTo>
                    <a:pt x="89204" y="610891"/>
                    <a:pt x="74859" y="594027"/>
                    <a:pt x="61842" y="576951"/>
                  </a:cubicBezTo>
                  <a:cubicBezTo>
                    <a:pt x="48966" y="560016"/>
                    <a:pt x="37629" y="542521"/>
                    <a:pt x="27272" y="523907"/>
                  </a:cubicBezTo>
                  <a:cubicBezTo>
                    <a:pt x="18455" y="507951"/>
                    <a:pt x="11387" y="491156"/>
                    <a:pt x="6838" y="473381"/>
                  </a:cubicBezTo>
                  <a:cubicBezTo>
                    <a:pt x="-90" y="446789"/>
                    <a:pt x="-1489" y="418237"/>
                    <a:pt x="1450" y="389126"/>
                  </a:cubicBezTo>
                  <a:cubicBezTo>
                    <a:pt x="3689" y="366523"/>
                    <a:pt x="7818" y="344409"/>
                    <a:pt x="12157" y="322226"/>
                  </a:cubicBezTo>
                  <a:cubicBezTo>
                    <a:pt x="24193" y="260644"/>
                    <a:pt x="35390" y="204240"/>
                    <a:pt x="68840" y="153505"/>
                  </a:cubicBezTo>
                  <a:cubicBezTo>
                    <a:pt x="91724" y="118865"/>
                    <a:pt x="123564" y="90243"/>
                    <a:pt x="158624" y="68620"/>
                  </a:cubicBezTo>
                  <a:cubicBezTo>
                    <a:pt x="193474" y="47136"/>
                    <a:pt x="231753" y="32160"/>
                    <a:pt x="272341" y="21523"/>
                  </a:cubicBezTo>
                  <a:cubicBezTo>
                    <a:pt x="310550" y="11586"/>
                    <a:pt x="351208" y="4728"/>
                    <a:pt x="391516" y="1229"/>
                  </a:cubicBezTo>
                  <a:cubicBezTo>
                    <a:pt x="455408" y="-4229"/>
                    <a:pt x="516220" y="8717"/>
                    <a:pt x="571364" y="35589"/>
                  </a:cubicBezTo>
                  <a:cubicBezTo>
                    <a:pt x="626718" y="62601"/>
                    <a:pt x="674444" y="104799"/>
                    <a:pt x="707054" y="157284"/>
                  </a:cubicBezTo>
                  <a:cubicBezTo>
                    <a:pt x="743934" y="216836"/>
                    <a:pt x="757440" y="287306"/>
                    <a:pt x="763668" y="36106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AEB802C-BA98-464D-8608-13F1B81FA718}"/>
                </a:ext>
              </a:extLst>
            </p:cNvPr>
            <p:cNvSpPr/>
            <p:nvPr/>
          </p:nvSpPr>
          <p:spPr>
            <a:xfrm>
              <a:off x="3735739" y="5928006"/>
              <a:ext cx="748782" cy="741784"/>
            </a:xfrm>
            <a:custGeom>
              <a:avLst/>
              <a:gdLst>
                <a:gd name="connsiteX0" fmla="*/ 743872 w 748781"/>
                <a:gd name="connsiteY0" fmla="*/ 347204 h 741783"/>
                <a:gd name="connsiteX1" fmla="*/ 750171 w 748781"/>
                <a:gd name="connsiteY1" fmla="*/ 404517 h 741783"/>
                <a:gd name="connsiteX2" fmla="*/ 714201 w 748781"/>
                <a:gd name="connsiteY2" fmla="*/ 542167 h 741783"/>
                <a:gd name="connsiteX3" fmla="*/ 664446 w 748781"/>
                <a:gd name="connsiteY3" fmla="*/ 619774 h 741783"/>
                <a:gd name="connsiteX4" fmla="*/ 612521 w 748781"/>
                <a:gd name="connsiteY4" fmla="*/ 688914 h 741783"/>
                <a:gd name="connsiteX5" fmla="*/ 514549 w 748781"/>
                <a:gd name="connsiteY5" fmla="*/ 740139 h 741783"/>
                <a:gd name="connsiteX6" fmla="*/ 439321 w 748781"/>
                <a:gd name="connsiteY6" fmla="*/ 746157 h 741783"/>
                <a:gd name="connsiteX7" fmla="*/ 391525 w 748781"/>
                <a:gd name="connsiteY7" fmla="*/ 740209 h 741783"/>
                <a:gd name="connsiteX8" fmla="*/ 327354 w 748781"/>
                <a:gd name="connsiteY8" fmla="*/ 730482 h 741783"/>
                <a:gd name="connsiteX9" fmla="*/ 290895 w 748781"/>
                <a:gd name="connsiteY9" fmla="*/ 724604 h 741783"/>
                <a:gd name="connsiteX10" fmla="*/ 138409 w 748781"/>
                <a:gd name="connsiteY10" fmla="*/ 653085 h 741783"/>
                <a:gd name="connsiteX11" fmla="*/ 103769 w 748781"/>
                <a:gd name="connsiteY11" fmla="*/ 611587 h 741783"/>
                <a:gd name="connsiteX12" fmla="*/ 62481 w 748781"/>
                <a:gd name="connsiteY12" fmla="*/ 562251 h 741783"/>
                <a:gd name="connsiteX13" fmla="*/ 27421 w 748781"/>
                <a:gd name="connsiteY13" fmla="*/ 511866 h 741783"/>
                <a:gd name="connsiteX14" fmla="*/ 6427 w 748781"/>
                <a:gd name="connsiteY14" fmla="*/ 463160 h 741783"/>
                <a:gd name="connsiteX15" fmla="*/ 1949 w 748781"/>
                <a:gd name="connsiteY15" fmla="*/ 380794 h 741783"/>
                <a:gd name="connsiteX16" fmla="*/ 13495 w 748781"/>
                <a:gd name="connsiteY16" fmla="*/ 315433 h 741783"/>
                <a:gd name="connsiteX17" fmla="*/ 66050 w 748781"/>
                <a:gd name="connsiteY17" fmla="*/ 149231 h 741783"/>
                <a:gd name="connsiteX18" fmla="*/ 154574 w 748781"/>
                <a:gd name="connsiteY18" fmla="*/ 66445 h 741783"/>
                <a:gd name="connsiteX19" fmla="*/ 266752 w 748781"/>
                <a:gd name="connsiteY19" fmla="*/ 22079 h 741783"/>
                <a:gd name="connsiteX20" fmla="*/ 383687 w 748781"/>
                <a:gd name="connsiteY20" fmla="*/ 1784 h 741783"/>
                <a:gd name="connsiteX21" fmla="*/ 557797 w 748781"/>
                <a:gd name="connsiteY21" fmla="*/ 32295 h 741783"/>
                <a:gd name="connsiteX22" fmla="*/ 689708 w 748781"/>
                <a:gd name="connsiteY22" fmla="*/ 149442 h 741783"/>
                <a:gd name="connsiteX23" fmla="*/ 743872 w 748781"/>
                <a:gd name="connsiteY23" fmla="*/ 347204 h 7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781" h="741783">
                  <a:moveTo>
                    <a:pt x="743872" y="347204"/>
                  </a:moveTo>
                  <a:cubicBezTo>
                    <a:pt x="745972" y="367218"/>
                    <a:pt x="749471" y="385553"/>
                    <a:pt x="750171" y="404517"/>
                  </a:cubicBezTo>
                  <a:cubicBezTo>
                    <a:pt x="751990" y="451124"/>
                    <a:pt x="739534" y="500669"/>
                    <a:pt x="714201" y="542167"/>
                  </a:cubicBezTo>
                  <a:cubicBezTo>
                    <a:pt x="697056" y="570019"/>
                    <a:pt x="678931" y="593742"/>
                    <a:pt x="664446" y="619774"/>
                  </a:cubicBezTo>
                  <a:cubicBezTo>
                    <a:pt x="650520" y="644897"/>
                    <a:pt x="635754" y="667990"/>
                    <a:pt x="612521" y="688914"/>
                  </a:cubicBezTo>
                  <a:cubicBezTo>
                    <a:pt x="585369" y="713337"/>
                    <a:pt x="551848" y="731671"/>
                    <a:pt x="514549" y="740139"/>
                  </a:cubicBezTo>
                  <a:cubicBezTo>
                    <a:pt x="489497" y="745878"/>
                    <a:pt x="464094" y="747627"/>
                    <a:pt x="439321" y="746157"/>
                  </a:cubicBezTo>
                  <a:cubicBezTo>
                    <a:pt x="423436" y="745178"/>
                    <a:pt x="407830" y="742588"/>
                    <a:pt x="391525" y="740209"/>
                  </a:cubicBezTo>
                  <a:cubicBezTo>
                    <a:pt x="370391" y="737200"/>
                    <a:pt x="348838" y="733771"/>
                    <a:pt x="327354" y="730482"/>
                  </a:cubicBezTo>
                  <a:cubicBezTo>
                    <a:pt x="315037" y="728592"/>
                    <a:pt x="302791" y="726843"/>
                    <a:pt x="290895" y="724604"/>
                  </a:cubicBezTo>
                  <a:cubicBezTo>
                    <a:pt x="234631" y="714107"/>
                    <a:pt x="177668" y="696892"/>
                    <a:pt x="138409" y="653085"/>
                  </a:cubicBezTo>
                  <a:cubicBezTo>
                    <a:pt x="126512" y="639789"/>
                    <a:pt x="115386" y="625723"/>
                    <a:pt x="103769" y="611587"/>
                  </a:cubicBezTo>
                  <a:cubicBezTo>
                    <a:pt x="89913" y="594722"/>
                    <a:pt x="75497" y="578486"/>
                    <a:pt x="62481" y="562251"/>
                  </a:cubicBezTo>
                  <a:cubicBezTo>
                    <a:pt x="49465" y="546156"/>
                    <a:pt x="38058" y="529640"/>
                    <a:pt x="27421" y="511866"/>
                  </a:cubicBezTo>
                  <a:cubicBezTo>
                    <a:pt x="18254" y="496540"/>
                    <a:pt x="11046" y="480375"/>
                    <a:pt x="6427" y="463160"/>
                  </a:cubicBezTo>
                  <a:cubicBezTo>
                    <a:pt x="-501" y="437268"/>
                    <a:pt x="-1550" y="409276"/>
                    <a:pt x="1949" y="380794"/>
                  </a:cubicBezTo>
                  <a:cubicBezTo>
                    <a:pt x="4678" y="358750"/>
                    <a:pt x="9157" y="337197"/>
                    <a:pt x="13495" y="315433"/>
                  </a:cubicBezTo>
                  <a:cubicBezTo>
                    <a:pt x="25602" y="254901"/>
                    <a:pt x="33649" y="199617"/>
                    <a:pt x="66050" y="149231"/>
                  </a:cubicBezTo>
                  <a:cubicBezTo>
                    <a:pt x="88094" y="115011"/>
                    <a:pt x="119864" y="87090"/>
                    <a:pt x="154574" y="66445"/>
                  </a:cubicBezTo>
                  <a:cubicBezTo>
                    <a:pt x="189074" y="45941"/>
                    <a:pt x="226863" y="32086"/>
                    <a:pt x="266752" y="22079"/>
                  </a:cubicBezTo>
                  <a:cubicBezTo>
                    <a:pt x="304331" y="12771"/>
                    <a:pt x="344359" y="5913"/>
                    <a:pt x="383687" y="1784"/>
                  </a:cubicBezTo>
                  <a:cubicBezTo>
                    <a:pt x="445199" y="-4724"/>
                    <a:pt x="503912" y="6823"/>
                    <a:pt x="557797" y="32295"/>
                  </a:cubicBezTo>
                  <a:cubicBezTo>
                    <a:pt x="611751" y="57768"/>
                    <a:pt x="658287" y="98426"/>
                    <a:pt x="689708" y="149442"/>
                  </a:cubicBezTo>
                  <a:cubicBezTo>
                    <a:pt x="725328" y="207525"/>
                    <a:pt x="736525" y="275964"/>
                    <a:pt x="743872" y="34720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8CB40A4A-3ED6-4607-8D3E-810701674BDE}"/>
                </a:ext>
              </a:extLst>
            </p:cNvPr>
            <p:cNvSpPr/>
            <p:nvPr/>
          </p:nvSpPr>
          <p:spPr>
            <a:xfrm>
              <a:off x="3745617" y="5932617"/>
              <a:ext cx="727788" cy="727788"/>
            </a:xfrm>
            <a:custGeom>
              <a:avLst/>
              <a:gdLst>
                <a:gd name="connsiteX0" fmla="*/ 724128 w 727787"/>
                <a:gd name="connsiteY0" fmla="*/ 333286 h 727787"/>
                <a:gd name="connsiteX1" fmla="*/ 732315 w 727787"/>
                <a:gd name="connsiteY1" fmla="*/ 389269 h 727787"/>
                <a:gd name="connsiteX2" fmla="*/ 698725 w 727787"/>
                <a:gd name="connsiteY2" fmla="*/ 525449 h 727787"/>
                <a:gd name="connsiteX3" fmla="*/ 650439 w 727787"/>
                <a:gd name="connsiteY3" fmla="*/ 602567 h 727787"/>
                <a:gd name="connsiteX4" fmla="*/ 602573 w 727787"/>
                <a:gd name="connsiteY4" fmla="*/ 672267 h 727787"/>
                <a:gd name="connsiteX5" fmla="*/ 506071 w 727787"/>
                <a:gd name="connsiteY5" fmla="*/ 723282 h 727787"/>
                <a:gd name="connsiteX6" fmla="*/ 431823 w 727787"/>
                <a:gd name="connsiteY6" fmla="*/ 727201 h 727787"/>
                <a:gd name="connsiteX7" fmla="*/ 385076 w 727787"/>
                <a:gd name="connsiteY7" fmla="*/ 719713 h 727787"/>
                <a:gd name="connsiteX8" fmla="*/ 322445 w 727787"/>
                <a:gd name="connsiteY8" fmla="*/ 709426 h 727787"/>
                <a:gd name="connsiteX9" fmla="*/ 286685 w 727787"/>
                <a:gd name="connsiteY9" fmla="*/ 704108 h 727787"/>
                <a:gd name="connsiteX10" fmla="*/ 137419 w 727787"/>
                <a:gd name="connsiteY10" fmla="*/ 636157 h 727787"/>
                <a:gd name="connsiteX11" fmla="*/ 104248 w 727787"/>
                <a:gd name="connsiteY11" fmla="*/ 595079 h 727787"/>
                <a:gd name="connsiteX12" fmla="*/ 63170 w 727787"/>
                <a:gd name="connsiteY12" fmla="*/ 547563 h 727787"/>
                <a:gd name="connsiteX13" fmla="*/ 27621 w 727787"/>
                <a:gd name="connsiteY13" fmla="*/ 499907 h 727787"/>
                <a:gd name="connsiteX14" fmla="*/ 6067 w 727787"/>
                <a:gd name="connsiteY14" fmla="*/ 452951 h 727787"/>
                <a:gd name="connsiteX15" fmla="*/ 2568 w 727787"/>
                <a:gd name="connsiteY15" fmla="*/ 372474 h 727787"/>
                <a:gd name="connsiteX16" fmla="*/ 14954 w 727787"/>
                <a:gd name="connsiteY16" fmla="*/ 308653 h 727787"/>
                <a:gd name="connsiteX17" fmla="*/ 63310 w 727787"/>
                <a:gd name="connsiteY17" fmla="*/ 145040 h 727787"/>
                <a:gd name="connsiteX18" fmla="*/ 150505 w 727787"/>
                <a:gd name="connsiteY18" fmla="*/ 64354 h 727787"/>
                <a:gd name="connsiteX19" fmla="*/ 261143 w 727787"/>
                <a:gd name="connsiteY19" fmla="*/ 22786 h 727787"/>
                <a:gd name="connsiteX20" fmla="*/ 375839 w 727787"/>
                <a:gd name="connsiteY20" fmla="*/ 2422 h 727787"/>
                <a:gd name="connsiteX21" fmla="*/ 544210 w 727787"/>
                <a:gd name="connsiteY21" fmla="*/ 29084 h 727787"/>
                <a:gd name="connsiteX22" fmla="*/ 672343 w 727787"/>
                <a:gd name="connsiteY22" fmla="*/ 141682 h 727787"/>
                <a:gd name="connsiteX23" fmla="*/ 724128 w 727787"/>
                <a:gd name="connsiteY23" fmla="*/ 333286 h 7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7787" h="727787">
                  <a:moveTo>
                    <a:pt x="724128" y="333286"/>
                  </a:moveTo>
                  <a:cubicBezTo>
                    <a:pt x="726577" y="352950"/>
                    <a:pt x="730916" y="370725"/>
                    <a:pt x="732315" y="389269"/>
                  </a:cubicBezTo>
                  <a:cubicBezTo>
                    <a:pt x="735814" y="434896"/>
                    <a:pt x="724128" y="484512"/>
                    <a:pt x="698725" y="525449"/>
                  </a:cubicBezTo>
                  <a:cubicBezTo>
                    <a:pt x="681440" y="553091"/>
                    <a:pt x="663525" y="576185"/>
                    <a:pt x="650439" y="602567"/>
                  </a:cubicBezTo>
                  <a:cubicBezTo>
                    <a:pt x="637983" y="627690"/>
                    <a:pt x="625037" y="650923"/>
                    <a:pt x="602573" y="672267"/>
                  </a:cubicBezTo>
                  <a:cubicBezTo>
                    <a:pt x="576331" y="697110"/>
                    <a:pt x="543230" y="715514"/>
                    <a:pt x="506071" y="723282"/>
                  </a:cubicBezTo>
                  <a:cubicBezTo>
                    <a:pt x="481158" y="728530"/>
                    <a:pt x="456036" y="729580"/>
                    <a:pt x="431823" y="727201"/>
                  </a:cubicBezTo>
                  <a:cubicBezTo>
                    <a:pt x="416287" y="725731"/>
                    <a:pt x="401102" y="722442"/>
                    <a:pt x="385076" y="719713"/>
                  </a:cubicBezTo>
                  <a:cubicBezTo>
                    <a:pt x="364572" y="716214"/>
                    <a:pt x="343579" y="712575"/>
                    <a:pt x="322445" y="709426"/>
                  </a:cubicBezTo>
                  <a:cubicBezTo>
                    <a:pt x="310338" y="707606"/>
                    <a:pt x="298372" y="706067"/>
                    <a:pt x="286685" y="704108"/>
                  </a:cubicBezTo>
                  <a:cubicBezTo>
                    <a:pt x="231751" y="694870"/>
                    <a:pt x="175068" y="680175"/>
                    <a:pt x="137419" y="636157"/>
                  </a:cubicBezTo>
                  <a:cubicBezTo>
                    <a:pt x="126082" y="622931"/>
                    <a:pt x="115585" y="609005"/>
                    <a:pt x="104248" y="595079"/>
                  </a:cubicBezTo>
                  <a:cubicBezTo>
                    <a:pt x="90742" y="578494"/>
                    <a:pt x="76326" y="562959"/>
                    <a:pt x="63170" y="547563"/>
                  </a:cubicBezTo>
                  <a:cubicBezTo>
                    <a:pt x="50084" y="532308"/>
                    <a:pt x="38468" y="516702"/>
                    <a:pt x="27621" y="499907"/>
                  </a:cubicBezTo>
                  <a:cubicBezTo>
                    <a:pt x="18103" y="485211"/>
                    <a:pt x="10686" y="469676"/>
                    <a:pt x="6067" y="452951"/>
                  </a:cubicBezTo>
                  <a:cubicBezTo>
                    <a:pt x="-931" y="427758"/>
                    <a:pt x="-1561" y="400326"/>
                    <a:pt x="2568" y="372474"/>
                  </a:cubicBezTo>
                  <a:cubicBezTo>
                    <a:pt x="5717" y="350990"/>
                    <a:pt x="10616" y="329996"/>
                    <a:pt x="14954" y="308653"/>
                  </a:cubicBezTo>
                  <a:cubicBezTo>
                    <a:pt x="27131" y="249240"/>
                    <a:pt x="32029" y="195006"/>
                    <a:pt x="63310" y="145040"/>
                  </a:cubicBezTo>
                  <a:cubicBezTo>
                    <a:pt x="84514" y="111171"/>
                    <a:pt x="116145" y="83948"/>
                    <a:pt x="150505" y="64354"/>
                  </a:cubicBezTo>
                  <a:cubicBezTo>
                    <a:pt x="184655" y="44830"/>
                    <a:pt x="221884" y="32093"/>
                    <a:pt x="261143" y="22786"/>
                  </a:cubicBezTo>
                  <a:cubicBezTo>
                    <a:pt x="298162" y="14039"/>
                    <a:pt x="337560" y="7321"/>
                    <a:pt x="375839" y="2422"/>
                  </a:cubicBezTo>
                  <a:cubicBezTo>
                    <a:pt x="434972" y="-5066"/>
                    <a:pt x="491655" y="5081"/>
                    <a:pt x="544210" y="29084"/>
                  </a:cubicBezTo>
                  <a:cubicBezTo>
                    <a:pt x="596695" y="53087"/>
                    <a:pt x="642112" y="92136"/>
                    <a:pt x="672343" y="141682"/>
                  </a:cubicBezTo>
                  <a:cubicBezTo>
                    <a:pt x="706703" y="198085"/>
                    <a:pt x="715590" y="264566"/>
                    <a:pt x="724128" y="33328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122408F-C879-4895-95BB-8A427D12F18A}"/>
                </a:ext>
              </a:extLst>
            </p:cNvPr>
            <p:cNvSpPr/>
            <p:nvPr/>
          </p:nvSpPr>
          <p:spPr>
            <a:xfrm>
              <a:off x="3755574" y="5937151"/>
              <a:ext cx="713792" cy="706794"/>
            </a:xfrm>
            <a:custGeom>
              <a:avLst/>
              <a:gdLst>
                <a:gd name="connsiteX0" fmla="*/ 704303 w 713791"/>
                <a:gd name="connsiteY0" fmla="*/ 319444 h 706793"/>
                <a:gd name="connsiteX1" fmla="*/ 714310 w 713791"/>
                <a:gd name="connsiteY1" fmla="*/ 374168 h 706793"/>
                <a:gd name="connsiteX2" fmla="*/ 683169 w 713791"/>
                <a:gd name="connsiteY2" fmla="*/ 508879 h 706793"/>
                <a:gd name="connsiteX3" fmla="*/ 636282 w 713791"/>
                <a:gd name="connsiteY3" fmla="*/ 585507 h 706793"/>
                <a:gd name="connsiteX4" fmla="*/ 592475 w 713791"/>
                <a:gd name="connsiteY4" fmla="*/ 655696 h 706793"/>
                <a:gd name="connsiteX5" fmla="*/ 497443 w 713791"/>
                <a:gd name="connsiteY5" fmla="*/ 706501 h 706793"/>
                <a:gd name="connsiteX6" fmla="*/ 424244 w 713791"/>
                <a:gd name="connsiteY6" fmla="*/ 708391 h 706793"/>
                <a:gd name="connsiteX7" fmla="*/ 378618 w 713791"/>
                <a:gd name="connsiteY7" fmla="*/ 699363 h 706793"/>
                <a:gd name="connsiteX8" fmla="*/ 317595 w 713791"/>
                <a:gd name="connsiteY8" fmla="*/ 688446 h 706793"/>
                <a:gd name="connsiteX9" fmla="*/ 282606 w 713791"/>
                <a:gd name="connsiteY9" fmla="*/ 683688 h 706793"/>
                <a:gd name="connsiteX10" fmla="*/ 136488 w 713791"/>
                <a:gd name="connsiteY10" fmla="*/ 619376 h 706793"/>
                <a:gd name="connsiteX11" fmla="*/ 104717 w 713791"/>
                <a:gd name="connsiteY11" fmla="*/ 578718 h 706793"/>
                <a:gd name="connsiteX12" fmla="*/ 63919 w 713791"/>
                <a:gd name="connsiteY12" fmla="*/ 533022 h 706793"/>
                <a:gd name="connsiteX13" fmla="*/ 27810 w 713791"/>
                <a:gd name="connsiteY13" fmla="*/ 488095 h 706793"/>
                <a:gd name="connsiteX14" fmla="*/ 5766 w 713791"/>
                <a:gd name="connsiteY14" fmla="*/ 442958 h 706793"/>
                <a:gd name="connsiteX15" fmla="*/ 3177 w 713791"/>
                <a:gd name="connsiteY15" fmla="*/ 364371 h 706793"/>
                <a:gd name="connsiteX16" fmla="*/ 16403 w 713791"/>
                <a:gd name="connsiteY16" fmla="*/ 302089 h 706793"/>
                <a:gd name="connsiteX17" fmla="*/ 60630 w 713791"/>
                <a:gd name="connsiteY17" fmla="*/ 141066 h 706793"/>
                <a:gd name="connsiteX18" fmla="*/ 146495 w 713791"/>
                <a:gd name="connsiteY18" fmla="*/ 62409 h 706793"/>
                <a:gd name="connsiteX19" fmla="*/ 255663 w 713791"/>
                <a:gd name="connsiteY19" fmla="*/ 23571 h 706793"/>
                <a:gd name="connsiteX20" fmla="*/ 368121 w 713791"/>
                <a:gd name="connsiteY20" fmla="*/ 3206 h 706793"/>
                <a:gd name="connsiteX21" fmla="*/ 530753 w 713791"/>
                <a:gd name="connsiteY21" fmla="*/ 26020 h 706793"/>
                <a:gd name="connsiteX22" fmla="*/ 655107 w 713791"/>
                <a:gd name="connsiteY22" fmla="*/ 134068 h 706793"/>
                <a:gd name="connsiteX23" fmla="*/ 704303 w 713791"/>
                <a:gd name="connsiteY23" fmla="*/ 319444 h 70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3791" h="706793">
                  <a:moveTo>
                    <a:pt x="704303" y="319444"/>
                  </a:moveTo>
                  <a:cubicBezTo>
                    <a:pt x="707102" y="338758"/>
                    <a:pt x="712280" y="356043"/>
                    <a:pt x="714310" y="374168"/>
                  </a:cubicBezTo>
                  <a:cubicBezTo>
                    <a:pt x="719418" y="418815"/>
                    <a:pt x="708571" y="468430"/>
                    <a:pt x="683169" y="508879"/>
                  </a:cubicBezTo>
                  <a:cubicBezTo>
                    <a:pt x="665814" y="536311"/>
                    <a:pt x="648039" y="558774"/>
                    <a:pt x="636282" y="585507"/>
                  </a:cubicBezTo>
                  <a:cubicBezTo>
                    <a:pt x="625226" y="610629"/>
                    <a:pt x="614169" y="634072"/>
                    <a:pt x="592475" y="655696"/>
                  </a:cubicBezTo>
                  <a:cubicBezTo>
                    <a:pt x="567213" y="680889"/>
                    <a:pt x="534462" y="699363"/>
                    <a:pt x="497443" y="706501"/>
                  </a:cubicBezTo>
                  <a:cubicBezTo>
                    <a:pt x="472740" y="711260"/>
                    <a:pt x="447897" y="711540"/>
                    <a:pt x="424244" y="708391"/>
                  </a:cubicBezTo>
                  <a:cubicBezTo>
                    <a:pt x="408989" y="706361"/>
                    <a:pt x="394293" y="702512"/>
                    <a:pt x="378618" y="699363"/>
                  </a:cubicBezTo>
                  <a:cubicBezTo>
                    <a:pt x="358813" y="695375"/>
                    <a:pt x="338239" y="691455"/>
                    <a:pt x="317595" y="688446"/>
                  </a:cubicBezTo>
                  <a:cubicBezTo>
                    <a:pt x="305769" y="686697"/>
                    <a:pt x="294082" y="685437"/>
                    <a:pt x="282606" y="683688"/>
                  </a:cubicBezTo>
                  <a:cubicBezTo>
                    <a:pt x="229071" y="675640"/>
                    <a:pt x="172598" y="663534"/>
                    <a:pt x="136488" y="619376"/>
                  </a:cubicBezTo>
                  <a:cubicBezTo>
                    <a:pt x="125711" y="606220"/>
                    <a:pt x="115774" y="592364"/>
                    <a:pt x="104717" y="578718"/>
                  </a:cubicBezTo>
                  <a:cubicBezTo>
                    <a:pt x="91561" y="562483"/>
                    <a:pt x="77145" y="547508"/>
                    <a:pt x="63919" y="533022"/>
                  </a:cubicBezTo>
                  <a:cubicBezTo>
                    <a:pt x="50763" y="518536"/>
                    <a:pt x="39007" y="503980"/>
                    <a:pt x="27810" y="488095"/>
                  </a:cubicBezTo>
                  <a:cubicBezTo>
                    <a:pt x="17943" y="474029"/>
                    <a:pt x="10385" y="459123"/>
                    <a:pt x="5766" y="442958"/>
                  </a:cubicBezTo>
                  <a:cubicBezTo>
                    <a:pt x="-1302" y="418465"/>
                    <a:pt x="-1512" y="391663"/>
                    <a:pt x="3177" y="364371"/>
                  </a:cubicBezTo>
                  <a:cubicBezTo>
                    <a:pt x="6746" y="343447"/>
                    <a:pt x="12064" y="323013"/>
                    <a:pt x="16403" y="302089"/>
                  </a:cubicBezTo>
                  <a:cubicBezTo>
                    <a:pt x="28650" y="243796"/>
                    <a:pt x="30329" y="190612"/>
                    <a:pt x="60630" y="141066"/>
                  </a:cubicBezTo>
                  <a:cubicBezTo>
                    <a:pt x="81064" y="107616"/>
                    <a:pt x="112555" y="81094"/>
                    <a:pt x="146495" y="62409"/>
                  </a:cubicBezTo>
                  <a:cubicBezTo>
                    <a:pt x="180295" y="43864"/>
                    <a:pt x="217035" y="32248"/>
                    <a:pt x="255663" y="23571"/>
                  </a:cubicBezTo>
                  <a:cubicBezTo>
                    <a:pt x="292053" y="15453"/>
                    <a:pt x="330821" y="8805"/>
                    <a:pt x="368121" y="3206"/>
                  </a:cubicBezTo>
                  <a:cubicBezTo>
                    <a:pt x="424874" y="-5331"/>
                    <a:pt x="479528" y="3486"/>
                    <a:pt x="530753" y="26020"/>
                  </a:cubicBezTo>
                  <a:cubicBezTo>
                    <a:pt x="581698" y="48483"/>
                    <a:pt x="626135" y="86062"/>
                    <a:pt x="655107" y="134068"/>
                  </a:cubicBezTo>
                  <a:cubicBezTo>
                    <a:pt x="687927" y="188792"/>
                    <a:pt x="694645" y="253313"/>
                    <a:pt x="704303" y="31944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98D3980-E773-4854-806D-43B1B5B8BFDD}"/>
                </a:ext>
              </a:extLst>
            </p:cNvPr>
            <p:cNvSpPr/>
            <p:nvPr/>
          </p:nvSpPr>
          <p:spPr>
            <a:xfrm>
              <a:off x="3765392" y="5941309"/>
              <a:ext cx="692798" cy="692798"/>
            </a:xfrm>
            <a:custGeom>
              <a:avLst/>
              <a:gdLst>
                <a:gd name="connsiteX0" fmla="*/ 684548 w 692798"/>
                <a:gd name="connsiteY0" fmla="*/ 305909 h 692797"/>
                <a:gd name="connsiteX1" fmla="*/ 696445 w 692798"/>
                <a:gd name="connsiteY1" fmla="*/ 359374 h 692797"/>
                <a:gd name="connsiteX2" fmla="*/ 667683 w 692798"/>
                <a:gd name="connsiteY2" fmla="*/ 492615 h 692797"/>
                <a:gd name="connsiteX3" fmla="*/ 622196 w 692798"/>
                <a:gd name="connsiteY3" fmla="*/ 568753 h 692797"/>
                <a:gd name="connsiteX4" fmla="*/ 582448 w 692798"/>
                <a:gd name="connsiteY4" fmla="*/ 639432 h 692797"/>
                <a:gd name="connsiteX5" fmla="*/ 488885 w 692798"/>
                <a:gd name="connsiteY5" fmla="*/ 689957 h 692797"/>
                <a:gd name="connsiteX6" fmla="*/ 416666 w 692798"/>
                <a:gd name="connsiteY6" fmla="*/ 689818 h 692797"/>
                <a:gd name="connsiteX7" fmla="*/ 372159 w 692798"/>
                <a:gd name="connsiteY7" fmla="*/ 679251 h 692797"/>
                <a:gd name="connsiteX8" fmla="*/ 312746 w 692798"/>
                <a:gd name="connsiteY8" fmla="*/ 667774 h 692797"/>
                <a:gd name="connsiteX9" fmla="*/ 278456 w 692798"/>
                <a:gd name="connsiteY9" fmla="*/ 663575 h 692797"/>
                <a:gd name="connsiteX10" fmla="*/ 135558 w 692798"/>
                <a:gd name="connsiteY10" fmla="*/ 602833 h 692797"/>
                <a:gd name="connsiteX11" fmla="*/ 105257 w 692798"/>
                <a:gd name="connsiteY11" fmla="*/ 562595 h 692797"/>
                <a:gd name="connsiteX12" fmla="*/ 64669 w 692798"/>
                <a:gd name="connsiteY12" fmla="*/ 518647 h 692797"/>
                <a:gd name="connsiteX13" fmla="*/ 28069 w 692798"/>
                <a:gd name="connsiteY13" fmla="*/ 476380 h 692797"/>
                <a:gd name="connsiteX14" fmla="*/ 5466 w 692798"/>
                <a:gd name="connsiteY14" fmla="*/ 433063 h 692797"/>
                <a:gd name="connsiteX15" fmla="*/ 3857 w 692798"/>
                <a:gd name="connsiteY15" fmla="*/ 356365 h 692797"/>
                <a:gd name="connsiteX16" fmla="*/ 17992 w 692798"/>
                <a:gd name="connsiteY16" fmla="*/ 295623 h 692797"/>
                <a:gd name="connsiteX17" fmla="*/ 58021 w 692798"/>
                <a:gd name="connsiteY17" fmla="*/ 137119 h 692797"/>
                <a:gd name="connsiteX18" fmla="*/ 142556 w 692798"/>
                <a:gd name="connsiteY18" fmla="*/ 60561 h 692797"/>
                <a:gd name="connsiteX19" fmla="*/ 250185 w 692798"/>
                <a:gd name="connsiteY19" fmla="*/ 24522 h 692797"/>
                <a:gd name="connsiteX20" fmla="*/ 360403 w 692798"/>
                <a:gd name="connsiteY20" fmla="*/ 4088 h 692797"/>
                <a:gd name="connsiteX21" fmla="*/ 517227 w 692798"/>
                <a:gd name="connsiteY21" fmla="*/ 23052 h 692797"/>
                <a:gd name="connsiteX22" fmla="*/ 637802 w 692798"/>
                <a:gd name="connsiteY22" fmla="*/ 126552 h 692797"/>
                <a:gd name="connsiteX23" fmla="*/ 684548 w 692798"/>
                <a:gd name="connsiteY23" fmla="*/ 305909 h 6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2798" h="692797">
                  <a:moveTo>
                    <a:pt x="684548" y="305909"/>
                  </a:moveTo>
                  <a:cubicBezTo>
                    <a:pt x="687767" y="324944"/>
                    <a:pt x="693715" y="341599"/>
                    <a:pt x="696445" y="359374"/>
                  </a:cubicBezTo>
                  <a:cubicBezTo>
                    <a:pt x="703163" y="403041"/>
                    <a:pt x="693226" y="452727"/>
                    <a:pt x="667683" y="492615"/>
                  </a:cubicBezTo>
                  <a:cubicBezTo>
                    <a:pt x="650258" y="519837"/>
                    <a:pt x="632623" y="541671"/>
                    <a:pt x="622196" y="568753"/>
                  </a:cubicBezTo>
                  <a:cubicBezTo>
                    <a:pt x="612539" y="593805"/>
                    <a:pt x="603372" y="617529"/>
                    <a:pt x="582448" y="639432"/>
                  </a:cubicBezTo>
                  <a:cubicBezTo>
                    <a:pt x="558095" y="664975"/>
                    <a:pt x="525764" y="683589"/>
                    <a:pt x="488885" y="689957"/>
                  </a:cubicBezTo>
                  <a:cubicBezTo>
                    <a:pt x="464322" y="694226"/>
                    <a:pt x="439759" y="693737"/>
                    <a:pt x="416666" y="689818"/>
                  </a:cubicBezTo>
                  <a:cubicBezTo>
                    <a:pt x="401761" y="687229"/>
                    <a:pt x="387485" y="682820"/>
                    <a:pt x="372159" y="679251"/>
                  </a:cubicBezTo>
                  <a:cubicBezTo>
                    <a:pt x="353055" y="674772"/>
                    <a:pt x="332971" y="670643"/>
                    <a:pt x="312746" y="667774"/>
                  </a:cubicBezTo>
                  <a:cubicBezTo>
                    <a:pt x="301200" y="666095"/>
                    <a:pt x="289723" y="665045"/>
                    <a:pt x="278456" y="663575"/>
                  </a:cubicBezTo>
                  <a:cubicBezTo>
                    <a:pt x="226252" y="656717"/>
                    <a:pt x="170058" y="647200"/>
                    <a:pt x="135558" y="602833"/>
                  </a:cubicBezTo>
                  <a:cubicBezTo>
                    <a:pt x="125411" y="589747"/>
                    <a:pt x="115964" y="576031"/>
                    <a:pt x="105257" y="562595"/>
                  </a:cubicBezTo>
                  <a:cubicBezTo>
                    <a:pt x="92451" y="546639"/>
                    <a:pt x="77965" y="532364"/>
                    <a:pt x="64669" y="518647"/>
                  </a:cubicBezTo>
                  <a:cubicBezTo>
                    <a:pt x="51443" y="505001"/>
                    <a:pt x="39476" y="491425"/>
                    <a:pt x="28069" y="476380"/>
                  </a:cubicBezTo>
                  <a:cubicBezTo>
                    <a:pt x="17852" y="462944"/>
                    <a:pt x="10085" y="448668"/>
                    <a:pt x="5466" y="433063"/>
                  </a:cubicBezTo>
                  <a:cubicBezTo>
                    <a:pt x="-1602" y="409269"/>
                    <a:pt x="-1462" y="383027"/>
                    <a:pt x="3857" y="356365"/>
                  </a:cubicBezTo>
                  <a:cubicBezTo>
                    <a:pt x="7915" y="336001"/>
                    <a:pt x="13584" y="316127"/>
                    <a:pt x="17992" y="295623"/>
                  </a:cubicBezTo>
                  <a:cubicBezTo>
                    <a:pt x="30309" y="238379"/>
                    <a:pt x="28839" y="186314"/>
                    <a:pt x="58021" y="137119"/>
                  </a:cubicBezTo>
                  <a:cubicBezTo>
                    <a:pt x="77615" y="104088"/>
                    <a:pt x="108966" y="78266"/>
                    <a:pt x="142556" y="60561"/>
                  </a:cubicBezTo>
                  <a:cubicBezTo>
                    <a:pt x="176006" y="42996"/>
                    <a:pt x="212256" y="32499"/>
                    <a:pt x="250185" y="24522"/>
                  </a:cubicBezTo>
                  <a:cubicBezTo>
                    <a:pt x="286014" y="17034"/>
                    <a:pt x="324083" y="10456"/>
                    <a:pt x="360403" y="4088"/>
                  </a:cubicBezTo>
                  <a:cubicBezTo>
                    <a:pt x="414777" y="-5430"/>
                    <a:pt x="467331" y="1988"/>
                    <a:pt x="517227" y="23052"/>
                  </a:cubicBezTo>
                  <a:cubicBezTo>
                    <a:pt x="566702" y="43976"/>
                    <a:pt x="610020" y="80015"/>
                    <a:pt x="637802" y="126552"/>
                  </a:cubicBezTo>
                  <a:cubicBezTo>
                    <a:pt x="669363" y="179806"/>
                    <a:pt x="673911" y="242368"/>
                    <a:pt x="684548" y="30590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DEAA9D7B-EA7F-47B1-B2E6-BCC40380F38B}"/>
                </a:ext>
              </a:extLst>
            </p:cNvPr>
            <p:cNvSpPr/>
            <p:nvPr/>
          </p:nvSpPr>
          <p:spPr>
            <a:xfrm>
              <a:off x="3775293" y="5945698"/>
              <a:ext cx="678802" cy="671804"/>
            </a:xfrm>
            <a:custGeom>
              <a:avLst/>
              <a:gdLst>
                <a:gd name="connsiteX0" fmla="*/ 664780 w 678802"/>
                <a:gd name="connsiteY0" fmla="*/ 292213 h 671804"/>
                <a:gd name="connsiteX1" fmla="*/ 678566 w 678802"/>
                <a:gd name="connsiteY1" fmla="*/ 344417 h 671804"/>
                <a:gd name="connsiteX2" fmla="*/ 652184 w 678802"/>
                <a:gd name="connsiteY2" fmla="*/ 476189 h 671804"/>
                <a:gd name="connsiteX3" fmla="*/ 608166 w 678802"/>
                <a:gd name="connsiteY3" fmla="*/ 551837 h 671804"/>
                <a:gd name="connsiteX4" fmla="*/ 572547 w 678802"/>
                <a:gd name="connsiteY4" fmla="*/ 623076 h 671804"/>
                <a:gd name="connsiteX5" fmla="*/ 480454 w 678802"/>
                <a:gd name="connsiteY5" fmla="*/ 673392 h 671804"/>
                <a:gd name="connsiteX6" fmla="*/ 409214 w 678802"/>
                <a:gd name="connsiteY6" fmla="*/ 671152 h 671804"/>
                <a:gd name="connsiteX7" fmla="*/ 365757 w 678802"/>
                <a:gd name="connsiteY7" fmla="*/ 658976 h 671804"/>
                <a:gd name="connsiteX8" fmla="*/ 307954 w 678802"/>
                <a:gd name="connsiteY8" fmla="*/ 646939 h 671804"/>
                <a:gd name="connsiteX9" fmla="*/ 274434 w 678802"/>
                <a:gd name="connsiteY9" fmla="*/ 643300 h 671804"/>
                <a:gd name="connsiteX10" fmla="*/ 134685 w 678802"/>
                <a:gd name="connsiteY10" fmla="*/ 586197 h 671804"/>
                <a:gd name="connsiteX11" fmla="*/ 105783 w 678802"/>
                <a:gd name="connsiteY11" fmla="*/ 546379 h 671804"/>
                <a:gd name="connsiteX12" fmla="*/ 65475 w 678802"/>
                <a:gd name="connsiteY12" fmla="*/ 504251 h 671804"/>
                <a:gd name="connsiteX13" fmla="*/ 28386 w 678802"/>
                <a:gd name="connsiteY13" fmla="*/ 464712 h 671804"/>
                <a:gd name="connsiteX14" fmla="*/ 5222 w 678802"/>
                <a:gd name="connsiteY14" fmla="*/ 423144 h 671804"/>
                <a:gd name="connsiteX15" fmla="*/ 4592 w 678802"/>
                <a:gd name="connsiteY15" fmla="*/ 348406 h 671804"/>
                <a:gd name="connsiteX16" fmla="*/ 19568 w 678802"/>
                <a:gd name="connsiteY16" fmla="*/ 289204 h 671804"/>
                <a:gd name="connsiteX17" fmla="*/ 55468 w 678802"/>
                <a:gd name="connsiteY17" fmla="*/ 133289 h 671804"/>
                <a:gd name="connsiteX18" fmla="*/ 138743 w 678802"/>
                <a:gd name="connsiteY18" fmla="*/ 58831 h 671804"/>
                <a:gd name="connsiteX19" fmla="*/ 244832 w 678802"/>
                <a:gd name="connsiteY19" fmla="*/ 25521 h 671804"/>
                <a:gd name="connsiteX20" fmla="*/ 352741 w 678802"/>
                <a:gd name="connsiteY20" fmla="*/ 5086 h 671804"/>
                <a:gd name="connsiteX21" fmla="*/ 503827 w 678802"/>
                <a:gd name="connsiteY21" fmla="*/ 20202 h 671804"/>
                <a:gd name="connsiteX22" fmla="*/ 620623 w 678802"/>
                <a:gd name="connsiteY22" fmla="*/ 119153 h 671804"/>
                <a:gd name="connsiteX23" fmla="*/ 664780 w 678802"/>
                <a:gd name="connsiteY23" fmla="*/ 292213 h 6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802" h="671804">
                  <a:moveTo>
                    <a:pt x="664780" y="292213"/>
                  </a:moveTo>
                  <a:cubicBezTo>
                    <a:pt x="668349" y="310897"/>
                    <a:pt x="675137" y="326993"/>
                    <a:pt x="678566" y="344417"/>
                  </a:cubicBezTo>
                  <a:cubicBezTo>
                    <a:pt x="686894" y="387105"/>
                    <a:pt x="677796" y="436791"/>
                    <a:pt x="652184" y="476189"/>
                  </a:cubicBezTo>
                  <a:cubicBezTo>
                    <a:pt x="634619" y="503201"/>
                    <a:pt x="617194" y="524405"/>
                    <a:pt x="608166" y="551837"/>
                  </a:cubicBezTo>
                  <a:cubicBezTo>
                    <a:pt x="599909" y="576820"/>
                    <a:pt x="592631" y="600753"/>
                    <a:pt x="572547" y="623076"/>
                  </a:cubicBezTo>
                  <a:cubicBezTo>
                    <a:pt x="549104" y="649039"/>
                    <a:pt x="517193" y="667653"/>
                    <a:pt x="480454" y="673392"/>
                  </a:cubicBezTo>
                  <a:cubicBezTo>
                    <a:pt x="456031" y="677171"/>
                    <a:pt x="431818" y="675981"/>
                    <a:pt x="409214" y="671152"/>
                  </a:cubicBezTo>
                  <a:cubicBezTo>
                    <a:pt x="394589" y="668073"/>
                    <a:pt x="380803" y="663035"/>
                    <a:pt x="365757" y="658976"/>
                  </a:cubicBezTo>
                  <a:cubicBezTo>
                    <a:pt x="347283" y="654077"/>
                    <a:pt x="327758" y="649668"/>
                    <a:pt x="307954" y="646939"/>
                  </a:cubicBezTo>
                  <a:cubicBezTo>
                    <a:pt x="296617" y="645330"/>
                    <a:pt x="285421" y="644490"/>
                    <a:pt x="274434" y="643300"/>
                  </a:cubicBezTo>
                  <a:cubicBezTo>
                    <a:pt x="223629" y="637562"/>
                    <a:pt x="167575" y="630704"/>
                    <a:pt x="134685" y="586197"/>
                  </a:cubicBezTo>
                  <a:cubicBezTo>
                    <a:pt x="125097" y="573181"/>
                    <a:pt x="116280" y="559535"/>
                    <a:pt x="105783" y="546379"/>
                  </a:cubicBezTo>
                  <a:cubicBezTo>
                    <a:pt x="93327" y="530703"/>
                    <a:pt x="78841" y="517057"/>
                    <a:pt x="65475" y="504251"/>
                  </a:cubicBezTo>
                  <a:cubicBezTo>
                    <a:pt x="52179" y="491445"/>
                    <a:pt x="40002" y="478778"/>
                    <a:pt x="28386" y="464712"/>
                  </a:cubicBezTo>
                  <a:cubicBezTo>
                    <a:pt x="17819" y="451976"/>
                    <a:pt x="9911" y="438260"/>
                    <a:pt x="5222" y="423144"/>
                  </a:cubicBezTo>
                  <a:cubicBezTo>
                    <a:pt x="-1916" y="400051"/>
                    <a:pt x="-1356" y="374369"/>
                    <a:pt x="4592" y="348406"/>
                  </a:cubicBezTo>
                  <a:cubicBezTo>
                    <a:pt x="9071" y="328672"/>
                    <a:pt x="15159" y="309288"/>
                    <a:pt x="19568" y="289204"/>
                  </a:cubicBezTo>
                  <a:cubicBezTo>
                    <a:pt x="31954" y="233080"/>
                    <a:pt x="27336" y="182135"/>
                    <a:pt x="55468" y="133289"/>
                  </a:cubicBezTo>
                  <a:cubicBezTo>
                    <a:pt x="74292" y="100609"/>
                    <a:pt x="105433" y="75556"/>
                    <a:pt x="138743" y="58831"/>
                  </a:cubicBezTo>
                  <a:cubicBezTo>
                    <a:pt x="171844" y="42246"/>
                    <a:pt x="207533" y="32869"/>
                    <a:pt x="244832" y="25521"/>
                  </a:cubicBezTo>
                  <a:cubicBezTo>
                    <a:pt x="280032" y="18662"/>
                    <a:pt x="317471" y="12154"/>
                    <a:pt x="352741" y="5086"/>
                  </a:cubicBezTo>
                  <a:cubicBezTo>
                    <a:pt x="404736" y="-5341"/>
                    <a:pt x="455261" y="538"/>
                    <a:pt x="503827" y="20202"/>
                  </a:cubicBezTo>
                  <a:cubicBezTo>
                    <a:pt x="551833" y="39586"/>
                    <a:pt x="594031" y="74086"/>
                    <a:pt x="620623" y="119153"/>
                  </a:cubicBezTo>
                  <a:cubicBezTo>
                    <a:pt x="650644" y="170588"/>
                    <a:pt x="653093" y="231190"/>
                    <a:pt x="664780" y="292213"/>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3C1A3F2-1117-45D9-B6D7-40538AA11BE0}"/>
                </a:ext>
              </a:extLst>
            </p:cNvPr>
            <p:cNvSpPr/>
            <p:nvPr/>
          </p:nvSpPr>
          <p:spPr>
            <a:xfrm>
              <a:off x="3785018" y="5949817"/>
              <a:ext cx="664806" cy="657808"/>
            </a:xfrm>
            <a:custGeom>
              <a:avLst/>
              <a:gdLst>
                <a:gd name="connsiteX0" fmla="*/ 645118 w 664806"/>
                <a:gd name="connsiteY0" fmla="*/ 278787 h 657808"/>
                <a:gd name="connsiteX1" fmla="*/ 660723 w 664806"/>
                <a:gd name="connsiteY1" fmla="*/ 329662 h 657808"/>
                <a:gd name="connsiteX2" fmla="*/ 636720 w 664806"/>
                <a:gd name="connsiteY2" fmla="*/ 460034 h 657808"/>
                <a:gd name="connsiteX3" fmla="*/ 594103 w 664806"/>
                <a:gd name="connsiteY3" fmla="*/ 535192 h 657808"/>
                <a:gd name="connsiteX4" fmla="*/ 562542 w 664806"/>
                <a:gd name="connsiteY4" fmla="*/ 606921 h 657808"/>
                <a:gd name="connsiteX5" fmla="*/ 471918 w 664806"/>
                <a:gd name="connsiteY5" fmla="*/ 657027 h 657808"/>
                <a:gd name="connsiteX6" fmla="*/ 401729 w 664806"/>
                <a:gd name="connsiteY6" fmla="*/ 652758 h 657808"/>
                <a:gd name="connsiteX7" fmla="*/ 359391 w 664806"/>
                <a:gd name="connsiteY7" fmla="*/ 639042 h 657808"/>
                <a:gd name="connsiteX8" fmla="*/ 303127 w 664806"/>
                <a:gd name="connsiteY8" fmla="*/ 626446 h 657808"/>
                <a:gd name="connsiteX9" fmla="*/ 270377 w 664806"/>
                <a:gd name="connsiteY9" fmla="*/ 623296 h 657808"/>
                <a:gd name="connsiteX10" fmla="*/ 133847 w 664806"/>
                <a:gd name="connsiteY10" fmla="*/ 569762 h 657808"/>
                <a:gd name="connsiteX11" fmla="*/ 106415 w 664806"/>
                <a:gd name="connsiteY11" fmla="*/ 530434 h 657808"/>
                <a:gd name="connsiteX12" fmla="*/ 66316 w 664806"/>
                <a:gd name="connsiteY12" fmla="*/ 490055 h 657808"/>
                <a:gd name="connsiteX13" fmla="*/ 28737 w 664806"/>
                <a:gd name="connsiteY13" fmla="*/ 453246 h 657808"/>
                <a:gd name="connsiteX14" fmla="*/ 5014 w 664806"/>
                <a:gd name="connsiteY14" fmla="*/ 413498 h 657808"/>
                <a:gd name="connsiteX15" fmla="*/ 5294 w 664806"/>
                <a:gd name="connsiteY15" fmla="*/ 340649 h 657808"/>
                <a:gd name="connsiteX16" fmla="*/ 21110 w 664806"/>
                <a:gd name="connsiteY16" fmla="*/ 282986 h 657808"/>
                <a:gd name="connsiteX17" fmla="*/ 52880 w 664806"/>
                <a:gd name="connsiteY17" fmla="*/ 129590 h 657808"/>
                <a:gd name="connsiteX18" fmla="*/ 134827 w 664806"/>
                <a:gd name="connsiteY18" fmla="*/ 57232 h 657808"/>
                <a:gd name="connsiteX19" fmla="*/ 239376 w 664806"/>
                <a:gd name="connsiteY19" fmla="*/ 26720 h 657808"/>
                <a:gd name="connsiteX20" fmla="*/ 345045 w 664806"/>
                <a:gd name="connsiteY20" fmla="*/ 6216 h 657808"/>
                <a:gd name="connsiteX21" fmla="*/ 490393 w 664806"/>
                <a:gd name="connsiteY21" fmla="*/ 17483 h 657808"/>
                <a:gd name="connsiteX22" fmla="*/ 603340 w 664806"/>
                <a:gd name="connsiteY22" fmla="*/ 111886 h 657808"/>
                <a:gd name="connsiteX23" fmla="*/ 645118 w 664806"/>
                <a:gd name="connsiteY23" fmla="*/ 278787 h 6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806" h="657808">
                  <a:moveTo>
                    <a:pt x="645118" y="278787"/>
                  </a:moveTo>
                  <a:cubicBezTo>
                    <a:pt x="649107" y="297122"/>
                    <a:pt x="656664" y="312657"/>
                    <a:pt x="660723" y="329662"/>
                  </a:cubicBezTo>
                  <a:cubicBezTo>
                    <a:pt x="670660" y="371370"/>
                    <a:pt x="662403" y="421126"/>
                    <a:pt x="636720" y="460034"/>
                  </a:cubicBezTo>
                  <a:cubicBezTo>
                    <a:pt x="619015" y="486836"/>
                    <a:pt x="601730" y="507410"/>
                    <a:pt x="594103" y="535192"/>
                  </a:cubicBezTo>
                  <a:cubicBezTo>
                    <a:pt x="587245" y="560105"/>
                    <a:pt x="581856" y="584318"/>
                    <a:pt x="562542" y="606921"/>
                  </a:cubicBezTo>
                  <a:cubicBezTo>
                    <a:pt x="540008" y="633234"/>
                    <a:pt x="508518" y="651988"/>
                    <a:pt x="471918" y="657027"/>
                  </a:cubicBezTo>
                  <a:cubicBezTo>
                    <a:pt x="447705" y="660386"/>
                    <a:pt x="423702" y="658356"/>
                    <a:pt x="401729" y="652758"/>
                  </a:cubicBezTo>
                  <a:cubicBezTo>
                    <a:pt x="387453" y="649119"/>
                    <a:pt x="374087" y="643521"/>
                    <a:pt x="359391" y="639042"/>
                  </a:cubicBezTo>
                  <a:cubicBezTo>
                    <a:pt x="341616" y="633654"/>
                    <a:pt x="322582" y="629035"/>
                    <a:pt x="303127" y="626446"/>
                  </a:cubicBezTo>
                  <a:cubicBezTo>
                    <a:pt x="292071" y="624976"/>
                    <a:pt x="281084" y="624276"/>
                    <a:pt x="270377" y="623296"/>
                  </a:cubicBezTo>
                  <a:cubicBezTo>
                    <a:pt x="220971" y="618748"/>
                    <a:pt x="165128" y="614479"/>
                    <a:pt x="133847" y="569762"/>
                  </a:cubicBezTo>
                  <a:cubicBezTo>
                    <a:pt x="124819" y="556816"/>
                    <a:pt x="116562" y="543310"/>
                    <a:pt x="106415" y="530434"/>
                  </a:cubicBezTo>
                  <a:cubicBezTo>
                    <a:pt x="94308" y="515108"/>
                    <a:pt x="79753" y="502092"/>
                    <a:pt x="66316" y="490055"/>
                  </a:cubicBezTo>
                  <a:cubicBezTo>
                    <a:pt x="52880" y="478089"/>
                    <a:pt x="40564" y="466402"/>
                    <a:pt x="28737" y="453246"/>
                  </a:cubicBezTo>
                  <a:cubicBezTo>
                    <a:pt x="17821" y="441140"/>
                    <a:pt x="9703" y="428054"/>
                    <a:pt x="5014" y="413498"/>
                  </a:cubicBezTo>
                  <a:cubicBezTo>
                    <a:pt x="-2194" y="391174"/>
                    <a:pt x="-1214" y="366052"/>
                    <a:pt x="5294" y="340649"/>
                  </a:cubicBezTo>
                  <a:cubicBezTo>
                    <a:pt x="10193" y="321474"/>
                    <a:pt x="16631" y="302650"/>
                    <a:pt x="21110" y="282986"/>
                  </a:cubicBezTo>
                  <a:cubicBezTo>
                    <a:pt x="33566" y="227982"/>
                    <a:pt x="25798" y="178086"/>
                    <a:pt x="52880" y="129590"/>
                  </a:cubicBezTo>
                  <a:cubicBezTo>
                    <a:pt x="70865" y="97330"/>
                    <a:pt x="101936" y="72977"/>
                    <a:pt x="134827" y="57232"/>
                  </a:cubicBezTo>
                  <a:cubicBezTo>
                    <a:pt x="167577" y="41626"/>
                    <a:pt x="202777" y="33439"/>
                    <a:pt x="239376" y="26720"/>
                  </a:cubicBezTo>
                  <a:cubicBezTo>
                    <a:pt x="274016" y="20422"/>
                    <a:pt x="310755" y="14054"/>
                    <a:pt x="345045" y="6216"/>
                  </a:cubicBezTo>
                  <a:cubicBezTo>
                    <a:pt x="394661" y="-5120"/>
                    <a:pt x="443157" y="-711"/>
                    <a:pt x="490393" y="17483"/>
                  </a:cubicBezTo>
                  <a:cubicBezTo>
                    <a:pt x="536929" y="35398"/>
                    <a:pt x="578077" y="68358"/>
                    <a:pt x="603340" y="111886"/>
                  </a:cubicBezTo>
                  <a:cubicBezTo>
                    <a:pt x="632172" y="161711"/>
                    <a:pt x="632451" y="220354"/>
                    <a:pt x="645118" y="278787"/>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F787BCB-C3EE-4F30-997C-9B673A1A949B}"/>
                </a:ext>
              </a:extLst>
            </p:cNvPr>
            <p:cNvSpPr/>
            <p:nvPr/>
          </p:nvSpPr>
          <p:spPr>
            <a:xfrm>
              <a:off x="3794658" y="5953640"/>
              <a:ext cx="643812" cy="636814"/>
            </a:xfrm>
            <a:custGeom>
              <a:avLst/>
              <a:gdLst>
                <a:gd name="connsiteX0" fmla="*/ 625611 w 643812"/>
                <a:gd name="connsiteY0" fmla="*/ 265656 h 636814"/>
                <a:gd name="connsiteX1" fmla="*/ 643106 w 643812"/>
                <a:gd name="connsiteY1" fmla="*/ 315272 h 636814"/>
                <a:gd name="connsiteX2" fmla="*/ 621482 w 643812"/>
                <a:gd name="connsiteY2" fmla="*/ 444174 h 636814"/>
                <a:gd name="connsiteX3" fmla="*/ 580264 w 643812"/>
                <a:gd name="connsiteY3" fmla="*/ 518842 h 636814"/>
                <a:gd name="connsiteX4" fmla="*/ 552762 w 643812"/>
                <a:gd name="connsiteY4" fmla="*/ 591061 h 636814"/>
                <a:gd name="connsiteX5" fmla="*/ 463608 w 643812"/>
                <a:gd name="connsiteY5" fmla="*/ 640887 h 636814"/>
                <a:gd name="connsiteX6" fmla="*/ 394398 w 643812"/>
                <a:gd name="connsiteY6" fmla="*/ 634589 h 636814"/>
                <a:gd name="connsiteX7" fmla="*/ 353180 w 643812"/>
                <a:gd name="connsiteY7" fmla="*/ 619333 h 636814"/>
                <a:gd name="connsiteX8" fmla="*/ 298526 w 643812"/>
                <a:gd name="connsiteY8" fmla="*/ 606107 h 636814"/>
                <a:gd name="connsiteX9" fmla="*/ 266476 w 643812"/>
                <a:gd name="connsiteY9" fmla="*/ 603518 h 636814"/>
                <a:gd name="connsiteX10" fmla="*/ 133094 w 643812"/>
                <a:gd name="connsiteY10" fmla="*/ 553552 h 636814"/>
                <a:gd name="connsiteX11" fmla="*/ 107062 w 643812"/>
                <a:gd name="connsiteY11" fmla="*/ 514643 h 636814"/>
                <a:gd name="connsiteX12" fmla="*/ 67244 w 643812"/>
                <a:gd name="connsiteY12" fmla="*/ 476085 h 636814"/>
                <a:gd name="connsiteX13" fmla="*/ 29105 w 643812"/>
                <a:gd name="connsiteY13" fmla="*/ 441935 h 636814"/>
                <a:gd name="connsiteX14" fmla="*/ 4822 w 643812"/>
                <a:gd name="connsiteY14" fmla="*/ 403936 h 636814"/>
                <a:gd name="connsiteX15" fmla="*/ 6081 w 643812"/>
                <a:gd name="connsiteY15" fmla="*/ 332976 h 636814"/>
                <a:gd name="connsiteX16" fmla="*/ 22737 w 643812"/>
                <a:gd name="connsiteY16" fmla="*/ 276853 h 636814"/>
                <a:gd name="connsiteX17" fmla="*/ 50309 w 643812"/>
                <a:gd name="connsiteY17" fmla="*/ 126047 h 636814"/>
                <a:gd name="connsiteX18" fmla="*/ 130925 w 643812"/>
                <a:gd name="connsiteY18" fmla="*/ 55787 h 636814"/>
                <a:gd name="connsiteX19" fmla="*/ 233935 w 643812"/>
                <a:gd name="connsiteY19" fmla="*/ 28076 h 636814"/>
                <a:gd name="connsiteX20" fmla="*/ 337365 w 643812"/>
                <a:gd name="connsiteY20" fmla="*/ 7502 h 636814"/>
                <a:gd name="connsiteX21" fmla="*/ 476974 w 643812"/>
                <a:gd name="connsiteY21" fmla="*/ 14919 h 636814"/>
                <a:gd name="connsiteX22" fmla="*/ 586142 w 643812"/>
                <a:gd name="connsiteY22" fmla="*/ 104773 h 636814"/>
                <a:gd name="connsiteX23" fmla="*/ 625611 w 643812"/>
                <a:gd name="connsiteY23" fmla="*/ 265656 h 6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3812" h="636814">
                  <a:moveTo>
                    <a:pt x="625611" y="265656"/>
                  </a:moveTo>
                  <a:cubicBezTo>
                    <a:pt x="630020" y="283711"/>
                    <a:pt x="638347" y="298617"/>
                    <a:pt x="643106" y="315272"/>
                  </a:cubicBezTo>
                  <a:cubicBezTo>
                    <a:pt x="654652" y="356000"/>
                    <a:pt x="647235" y="405755"/>
                    <a:pt x="621482" y="444174"/>
                  </a:cubicBezTo>
                  <a:cubicBezTo>
                    <a:pt x="603637" y="470766"/>
                    <a:pt x="586492" y="490641"/>
                    <a:pt x="580264" y="518842"/>
                  </a:cubicBezTo>
                  <a:cubicBezTo>
                    <a:pt x="574806" y="543685"/>
                    <a:pt x="571307" y="568178"/>
                    <a:pt x="552762" y="591061"/>
                  </a:cubicBezTo>
                  <a:cubicBezTo>
                    <a:pt x="531138" y="617723"/>
                    <a:pt x="499997" y="636618"/>
                    <a:pt x="463608" y="640887"/>
                  </a:cubicBezTo>
                  <a:cubicBezTo>
                    <a:pt x="439535" y="643756"/>
                    <a:pt x="415882" y="641027"/>
                    <a:pt x="394398" y="634589"/>
                  </a:cubicBezTo>
                  <a:cubicBezTo>
                    <a:pt x="380402" y="630390"/>
                    <a:pt x="367526" y="624231"/>
                    <a:pt x="353180" y="619333"/>
                  </a:cubicBezTo>
                  <a:cubicBezTo>
                    <a:pt x="336105" y="613525"/>
                    <a:pt x="317561" y="608626"/>
                    <a:pt x="298526" y="606107"/>
                  </a:cubicBezTo>
                  <a:cubicBezTo>
                    <a:pt x="287749" y="604707"/>
                    <a:pt x="276972" y="604287"/>
                    <a:pt x="266476" y="603518"/>
                  </a:cubicBezTo>
                  <a:cubicBezTo>
                    <a:pt x="218470" y="600159"/>
                    <a:pt x="162766" y="598479"/>
                    <a:pt x="133094" y="553552"/>
                  </a:cubicBezTo>
                  <a:cubicBezTo>
                    <a:pt x="124627" y="540746"/>
                    <a:pt x="116999" y="527240"/>
                    <a:pt x="107062" y="514643"/>
                  </a:cubicBezTo>
                  <a:cubicBezTo>
                    <a:pt x="95305" y="499598"/>
                    <a:pt x="80750" y="487282"/>
                    <a:pt x="67244" y="476085"/>
                  </a:cubicBezTo>
                  <a:cubicBezTo>
                    <a:pt x="53738" y="464958"/>
                    <a:pt x="41211" y="454251"/>
                    <a:pt x="29105" y="441935"/>
                  </a:cubicBezTo>
                  <a:cubicBezTo>
                    <a:pt x="17768" y="430458"/>
                    <a:pt x="9580" y="418002"/>
                    <a:pt x="4822" y="403936"/>
                  </a:cubicBezTo>
                  <a:cubicBezTo>
                    <a:pt x="-2456" y="382312"/>
                    <a:pt x="-1056" y="357749"/>
                    <a:pt x="6081" y="332976"/>
                  </a:cubicBezTo>
                  <a:cubicBezTo>
                    <a:pt x="11400" y="314362"/>
                    <a:pt x="18258" y="296097"/>
                    <a:pt x="22737" y="276853"/>
                  </a:cubicBezTo>
                  <a:cubicBezTo>
                    <a:pt x="35333" y="222899"/>
                    <a:pt x="24346" y="174123"/>
                    <a:pt x="50309" y="126047"/>
                  </a:cubicBezTo>
                  <a:cubicBezTo>
                    <a:pt x="67524" y="94206"/>
                    <a:pt x="98385" y="70483"/>
                    <a:pt x="130925" y="55787"/>
                  </a:cubicBezTo>
                  <a:cubicBezTo>
                    <a:pt x="163326" y="41162"/>
                    <a:pt x="197966" y="34094"/>
                    <a:pt x="233935" y="28076"/>
                  </a:cubicBezTo>
                  <a:cubicBezTo>
                    <a:pt x="267945" y="22407"/>
                    <a:pt x="304055" y="16179"/>
                    <a:pt x="337365" y="7502"/>
                  </a:cubicBezTo>
                  <a:cubicBezTo>
                    <a:pt x="384601" y="-4745"/>
                    <a:pt x="430998" y="-1806"/>
                    <a:pt x="476974" y="14919"/>
                  </a:cubicBezTo>
                  <a:cubicBezTo>
                    <a:pt x="522041" y="31294"/>
                    <a:pt x="562069" y="62715"/>
                    <a:pt x="586142" y="104773"/>
                  </a:cubicBezTo>
                  <a:cubicBezTo>
                    <a:pt x="613714" y="153059"/>
                    <a:pt x="612035" y="209742"/>
                    <a:pt x="625611" y="26565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B3410A-0DE0-40F8-AD61-989A0C7DF62D}"/>
                </a:ext>
              </a:extLst>
            </p:cNvPr>
            <p:cNvSpPr/>
            <p:nvPr/>
          </p:nvSpPr>
          <p:spPr>
            <a:xfrm>
              <a:off x="3804440" y="5957535"/>
              <a:ext cx="629816" cy="622818"/>
            </a:xfrm>
            <a:custGeom>
              <a:avLst/>
              <a:gdLst>
                <a:gd name="connsiteX0" fmla="*/ 605891 w 629816"/>
                <a:gd name="connsiteY0" fmla="*/ 252455 h 622818"/>
                <a:gd name="connsiteX1" fmla="*/ 625206 w 629816"/>
                <a:gd name="connsiteY1" fmla="*/ 300810 h 622818"/>
                <a:gd name="connsiteX2" fmla="*/ 605961 w 629816"/>
                <a:gd name="connsiteY2" fmla="*/ 428243 h 622818"/>
                <a:gd name="connsiteX3" fmla="*/ 566213 w 629816"/>
                <a:gd name="connsiteY3" fmla="*/ 502421 h 622818"/>
                <a:gd name="connsiteX4" fmla="*/ 542770 w 629816"/>
                <a:gd name="connsiteY4" fmla="*/ 575130 h 622818"/>
                <a:gd name="connsiteX5" fmla="*/ 455085 w 629816"/>
                <a:gd name="connsiteY5" fmla="*/ 624746 h 622818"/>
                <a:gd name="connsiteX6" fmla="*/ 386855 w 629816"/>
                <a:gd name="connsiteY6" fmla="*/ 616348 h 622818"/>
                <a:gd name="connsiteX7" fmla="*/ 346687 w 629816"/>
                <a:gd name="connsiteY7" fmla="*/ 599553 h 622818"/>
                <a:gd name="connsiteX8" fmla="*/ 293642 w 629816"/>
                <a:gd name="connsiteY8" fmla="*/ 585767 h 622818"/>
                <a:gd name="connsiteX9" fmla="*/ 262361 w 629816"/>
                <a:gd name="connsiteY9" fmla="*/ 583738 h 622818"/>
                <a:gd name="connsiteX10" fmla="*/ 132199 w 629816"/>
                <a:gd name="connsiteY10" fmla="*/ 537411 h 622818"/>
                <a:gd name="connsiteX11" fmla="*/ 107636 w 629816"/>
                <a:gd name="connsiteY11" fmla="*/ 498922 h 622818"/>
                <a:gd name="connsiteX12" fmla="*/ 68028 w 629816"/>
                <a:gd name="connsiteY12" fmla="*/ 462113 h 622818"/>
                <a:gd name="connsiteX13" fmla="*/ 29399 w 629816"/>
                <a:gd name="connsiteY13" fmla="*/ 430692 h 622818"/>
                <a:gd name="connsiteX14" fmla="*/ 4626 w 629816"/>
                <a:gd name="connsiteY14" fmla="*/ 394513 h 622818"/>
                <a:gd name="connsiteX15" fmla="*/ 6796 w 629816"/>
                <a:gd name="connsiteY15" fmla="*/ 325443 h 622818"/>
                <a:gd name="connsiteX16" fmla="*/ 24361 w 629816"/>
                <a:gd name="connsiteY16" fmla="*/ 270859 h 622818"/>
                <a:gd name="connsiteX17" fmla="*/ 47804 w 629816"/>
                <a:gd name="connsiteY17" fmla="*/ 122642 h 622818"/>
                <a:gd name="connsiteX18" fmla="*/ 127091 w 629816"/>
                <a:gd name="connsiteY18" fmla="*/ 54482 h 622818"/>
                <a:gd name="connsiteX19" fmla="*/ 228561 w 629816"/>
                <a:gd name="connsiteY19" fmla="*/ 29499 h 622818"/>
                <a:gd name="connsiteX20" fmla="*/ 329752 w 629816"/>
                <a:gd name="connsiteY20" fmla="*/ 8925 h 622818"/>
                <a:gd name="connsiteX21" fmla="*/ 463623 w 629816"/>
                <a:gd name="connsiteY21" fmla="*/ 12494 h 622818"/>
                <a:gd name="connsiteX22" fmla="*/ 569012 w 629816"/>
                <a:gd name="connsiteY22" fmla="*/ 97799 h 622818"/>
                <a:gd name="connsiteX23" fmla="*/ 605891 w 629816"/>
                <a:gd name="connsiteY23" fmla="*/ 252455 h 6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9816" h="622818">
                  <a:moveTo>
                    <a:pt x="605891" y="252455"/>
                  </a:moveTo>
                  <a:cubicBezTo>
                    <a:pt x="610720" y="270159"/>
                    <a:pt x="619817" y="284505"/>
                    <a:pt x="625206" y="300810"/>
                  </a:cubicBezTo>
                  <a:cubicBezTo>
                    <a:pt x="638362" y="340559"/>
                    <a:pt x="631784" y="390314"/>
                    <a:pt x="605961" y="428243"/>
                  </a:cubicBezTo>
                  <a:cubicBezTo>
                    <a:pt x="587976" y="454625"/>
                    <a:pt x="570971" y="473870"/>
                    <a:pt x="566213" y="502421"/>
                  </a:cubicBezTo>
                  <a:cubicBezTo>
                    <a:pt x="562084" y="527194"/>
                    <a:pt x="560544" y="551897"/>
                    <a:pt x="542770" y="575130"/>
                  </a:cubicBezTo>
                  <a:cubicBezTo>
                    <a:pt x="522056" y="602212"/>
                    <a:pt x="491335" y="621107"/>
                    <a:pt x="455085" y="624746"/>
                  </a:cubicBezTo>
                  <a:cubicBezTo>
                    <a:pt x="431222" y="627125"/>
                    <a:pt x="407779" y="623626"/>
                    <a:pt x="386855" y="616348"/>
                  </a:cubicBezTo>
                  <a:cubicBezTo>
                    <a:pt x="373209" y="611589"/>
                    <a:pt x="360683" y="604872"/>
                    <a:pt x="346687" y="599553"/>
                  </a:cubicBezTo>
                  <a:cubicBezTo>
                    <a:pt x="330242" y="593325"/>
                    <a:pt x="312257" y="588076"/>
                    <a:pt x="293642" y="585767"/>
                  </a:cubicBezTo>
                  <a:cubicBezTo>
                    <a:pt x="283075" y="584438"/>
                    <a:pt x="272578" y="584228"/>
                    <a:pt x="262361" y="583738"/>
                  </a:cubicBezTo>
                  <a:cubicBezTo>
                    <a:pt x="215685" y="581568"/>
                    <a:pt x="160191" y="582548"/>
                    <a:pt x="132199" y="537411"/>
                  </a:cubicBezTo>
                  <a:cubicBezTo>
                    <a:pt x="124292" y="524675"/>
                    <a:pt x="117224" y="511309"/>
                    <a:pt x="107636" y="498922"/>
                  </a:cubicBezTo>
                  <a:cubicBezTo>
                    <a:pt x="96160" y="484227"/>
                    <a:pt x="81674" y="472470"/>
                    <a:pt x="68028" y="462113"/>
                  </a:cubicBezTo>
                  <a:cubicBezTo>
                    <a:pt x="54452" y="451826"/>
                    <a:pt x="41716" y="442099"/>
                    <a:pt x="29399" y="430692"/>
                  </a:cubicBezTo>
                  <a:cubicBezTo>
                    <a:pt x="17713" y="419916"/>
                    <a:pt x="9315" y="408019"/>
                    <a:pt x="4626" y="394513"/>
                  </a:cubicBezTo>
                  <a:cubicBezTo>
                    <a:pt x="-2651" y="373589"/>
                    <a:pt x="-902" y="349586"/>
                    <a:pt x="6796" y="325443"/>
                  </a:cubicBezTo>
                  <a:cubicBezTo>
                    <a:pt x="12534" y="307388"/>
                    <a:pt x="19812" y="289683"/>
                    <a:pt x="24361" y="270859"/>
                  </a:cubicBezTo>
                  <a:cubicBezTo>
                    <a:pt x="37027" y="218024"/>
                    <a:pt x="22891" y="170368"/>
                    <a:pt x="47804" y="122642"/>
                  </a:cubicBezTo>
                  <a:cubicBezTo>
                    <a:pt x="64179" y="91221"/>
                    <a:pt x="94970" y="68198"/>
                    <a:pt x="127091" y="54482"/>
                  </a:cubicBezTo>
                  <a:cubicBezTo>
                    <a:pt x="159141" y="40836"/>
                    <a:pt x="193291" y="34888"/>
                    <a:pt x="228561" y="29499"/>
                  </a:cubicBezTo>
                  <a:cubicBezTo>
                    <a:pt x="262011" y="24461"/>
                    <a:pt x="297421" y="18373"/>
                    <a:pt x="329752" y="8925"/>
                  </a:cubicBezTo>
                  <a:cubicBezTo>
                    <a:pt x="374609" y="-4161"/>
                    <a:pt x="418976" y="-2761"/>
                    <a:pt x="463623" y="12494"/>
                  </a:cubicBezTo>
                  <a:cubicBezTo>
                    <a:pt x="507220" y="27400"/>
                    <a:pt x="546129" y="57281"/>
                    <a:pt x="569012" y="97799"/>
                  </a:cubicBezTo>
                  <a:cubicBezTo>
                    <a:pt x="595184" y="144336"/>
                    <a:pt x="591405" y="199060"/>
                    <a:pt x="605891" y="252455"/>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2C87886-E470-463B-93D1-3D15D461EFBF}"/>
                </a:ext>
              </a:extLst>
            </p:cNvPr>
            <p:cNvSpPr/>
            <p:nvPr/>
          </p:nvSpPr>
          <p:spPr>
            <a:xfrm>
              <a:off x="3814113" y="5961176"/>
              <a:ext cx="608822" cy="608822"/>
            </a:xfrm>
            <a:custGeom>
              <a:avLst/>
              <a:gdLst>
                <a:gd name="connsiteX0" fmla="*/ 586351 w 608822"/>
                <a:gd name="connsiteY0" fmla="*/ 239436 h 608822"/>
                <a:gd name="connsiteX1" fmla="*/ 607555 w 608822"/>
                <a:gd name="connsiteY1" fmla="*/ 286532 h 608822"/>
                <a:gd name="connsiteX2" fmla="*/ 590690 w 608822"/>
                <a:gd name="connsiteY2" fmla="*/ 412495 h 608822"/>
                <a:gd name="connsiteX3" fmla="*/ 552341 w 608822"/>
                <a:gd name="connsiteY3" fmla="*/ 486184 h 608822"/>
                <a:gd name="connsiteX4" fmla="*/ 533027 w 608822"/>
                <a:gd name="connsiteY4" fmla="*/ 559452 h 608822"/>
                <a:gd name="connsiteX5" fmla="*/ 446812 w 608822"/>
                <a:gd name="connsiteY5" fmla="*/ 608858 h 608822"/>
                <a:gd name="connsiteX6" fmla="*/ 379562 w 608822"/>
                <a:gd name="connsiteY6" fmla="*/ 598431 h 608822"/>
                <a:gd name="connsiteX7" fmla="*/ 340513 w 608822"/>
                <a:gd name="connsiteY7" fmla="*/ 580096 h 608822"/>
                <a:gd name="connsiteX8" fmla="*/ 289008 w 608822"/>
                <a:gd name="connsiteY8" fmla="*/ 565751 h 608822"/>
                <a:gd name="connsiteX9" fmla="*/ 258427 w 608822"/>
                <a:gd name="connsiteY9" fmla="*/ 564281 h 608822"/>
                <a:gd name="connsiteX10" fmla="*/ 131414 w 608822"/>
                <a:gd name="connsiteY10" fmla="*/ 521523 h 608822"/>
                <a:gd name="connsiteX11" fmla="*/ 108251 w 608822"/>
                <a:gd name="connsiteY11" fmla="*/ 483455 h 608822"/>
                <a:gd name="connsiteX12" fmla="*/ 68922 w 608822"/>
                <a:gd name="connsiteY12" fmla="*/ 448465 h 608822"/>
                <a:gd name="connsiteX13" fmla="*/ 29804 w 608822"/>
                <a:gd name="connsiteY13" fmla="*/ 419773 h 608822"/>
                <a:gd name="connsiteX14" fmla="*/ 4471 w 608822"/>
                <a:gd name="connsiteY14" fmla="*/ 385343 h 608822"/>
                <a:gd name="connsiteX15" fmla="*/ 7620 w 608822"/>
                <a:gd name="connsiteY15" fmla="*/ 318163 h 608822"/>
                <a:gd name="connsiteX16" fmla="*/ 26025 w 608822"/>
                <a:gd name="connsiteY16" fmla="*/ 265118 h 608822"/>
                <a:gd name="connsiteX17" fmla="*/ 45269 w 608822"/>
                <a:gd name="connsiteY17" fmla="*/ 119421 h 608822"/>
                <a:gd name="connsiteX18" fmla="*/ 123226 w 608822"/>
                <a:gd name="connsiteY18" fmla="*/ 53360 h 608822"/>
                <a:gd name="connsiteX19" fmla="*/ 223157 w 608822"/>
                <a:gd name="connsiteY19" fmla="*/ 31176 h 608822"/>
                <a:gd name="connsiteX20" fmla="*/ 322108 w 608822"/>
                <a:gd name="connsiteY20" fmla="*/ 10532 h 608822"/>
                <a:gd name="connsiteX21" fmla="*/ 450171 w 608822"/>
                <a:gd name="connsiteY21" fmla="*/ 10253 h 608822"/>
                <a:gd name="connsiteX22" fmla="*/ 551781 w 608822"/>
                <a:gd name="connsiteY22" fmla="*/ 91009 h 608822"/>
                <a:gd name="connsiteX23" fmla="*/ 586351 w 608822"/>
                <a:gd name="connsiteY23" fmla="*/ 239436 h 60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8822" h="608822">
                  <a:moveTo>
                    <a:pt x="586351" y="239436"/>
                  </a:moveTo>
                  <a:cubicBezTo>
                    <a:pt x="591600" y="256791"/>
                    <a:pt x="601467" y="270577"/>
                    <a:pt x="607555" y="286532"/>
                  </a:cubicBezTo>
                  <a:cubicBezTo>
                    <a:pt x="622321" y="325301"/>
                    <a:pt x="616512" y="375126"/>
                    <a:pt x="590690" y="412495"/>
                  </a:cubicBezTo>
                  <a:cubicBezTo>
                    <a:pt x="572565" y="438668"/>
                    <a:pt x="555630" y="457212"/>
                    <a:pt x="552341" y="486184"/>
                  </a:cubicBezTo>
                  <a:cubicBezTo>
                    <a:pt x="549542" y="510886"/>
                    <a:pt x="549962" y="535869"/>
                    <a:pt x="533027" y="559452"/>
                  </a:cubicBezTo>
                  <a:cubicBezTo>
                    <a:pt x="513293" y="586885"/>
                    <a:pt x="482921" y="605919"/>
                    <a:pt x="446812" y="608858"/>
                  </a:cubicBezTo>
                  <a:cubicBezTo>
                    <a:pt x="423089" y="610747"/>
                    <a:pt x="399996" y="606479"/>
                    <a:pt x="379562" y="598431"/>
                  </a:cubicBezTo>
                  <a:cubicBezTo>
                    <a:pt x="366195" y="593183"/>
                    <a:pt x="354159" y="585835"/>
                    <a:pt x="340513" y="580096"/>
                  </a:cubicBezTo>
                  <a:cubicBezTo>
                    <a:pt x="324768" y="573448"/>
                    <a:pt x="307203" y="567920"/>
                    <a:pt x="289008" y="565751"/>
                  </a:cubicBezTo>
                  <a:cubicBezTo>
                    <a:pt x="278721" y="564491"/>
                    <a:pt x="268504" y="564491"/>
                    <a:pt x="258427" y="564281"/>
                  </a:cubicBezTo>
                  <a:cubicBezTo>
                    <a:pt x="213150" y="563231"/>
                    <a:pt x="157796" y="566870"/>
                    <a:pt x="131414" y="521523"/>
                  </a:cubicBezTo>
                  <a:cubicBezTo>
                    <a:pt x="124066" y="508857"/>
                    <a:pt x="117558" y="495561"/>
                    <a:pt x="108251" y="483455"/>
                  </a:cubicBezTo>
                  <a:cubicBezTo>
                    <a:pt x="97124" y="469039"/>
                    <a:pt x="82568" y="457982"/>
                    <a:pt x="68922" y="448465"/>
                  </a:cubicBezTo>
                  <a:cubicBezTo>
                    <a:pt x="55276" y="439018"/>
                    <a:pt x="42330" y="430270"/>
                    <a:pt x="29804" y="419773"/>
                  </a:cubicBezTo>
                  <a:cubicBezTo>
                    <a:pt x="17697" y="409626"/>
                    <a:pt x="9160" y="398360"/>
                    <a:pt x="4471" y="385343"/>
                  </a:cubicBezTo>
                  <a:cubicBezTo>
                    <a:pt x="-2877" y="365119"/>
                    <a:pt x="-708" y="341746"/>
                    <a:pt x="7620" y="318163"/>
                  </a:cubicBezTo>
                  <a:cubicBezTo>
                    <a:pt x="13778" y="300668"/>
                    <a:pt x="21476" y="283523"/>
                    <a:pt x="26025" y="265118"/>
                  </a:cubicBezTo>
                  <a:cubicBezTo>
                    <a:pt x="38761" y="213404"/>
                    <a:pt x="21476" y="166797"/>
                    <a:pt x="45269" y="119421"/>
                  </a:cubicBezTo>
                  <a:cubicBezTo>
                    <a:pt x="60874" y="88350"/>
                    <a:pt x="91456" y="66096"/>
                    <a:pt x="123226" y="53360"/>
                  </a:cubicBezTo>
                  <a:cubicBezTo>
                    <a:pt x="154927" y="40694"/>
                    <a:pt x="188587" y="35865"/>
                    <a:pt x="223157" y="31176"/>
                  </a:cubicBezTo>
                  <a:cubicBezTo>
                    <a:pt x="255978" y="26768"/>
                    <a:pt x="290757" y="20820"/>
                    <a:pt x="322108" y="10532"/>
                  </a:cubicBezTo>
                  <a:cubicBezTo>
                    <a:pt x="364586" y="-3394"/>
                    <a:pt x="406924" y="-3533"/>
                    <a:pt x="450171" y="10253"/>
                  </a:cubicBezTo>
                  <a:cubicBezTo>
                    <a:pt x="492299" y="23618"/>
                    <a:pt x="530158" y="51961"/>
                    <a:pt x="551781" y="91009"/>
                  </a:cubicBezTo>
                  <a:cubicBezTo>
                    <a:pt x="576764" y="135936"/>
                    <a:pt x="571026" y="188630"/>
                    <a:pt x="586351" y="23943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FFEDF37F-35E2-41D8-A73F-21B2A87F42E1}"/>
                </a:ext>
              </a:extLst>
            </p:cNvPr>
            <p:cNvSpPr/>
            <p:nvPr/>
          </p:nvSpPr>
          <p:spPr>
            <a:xfrm>
              <a:off x="3823910" y="5964270"/>
              <a:ext cx="594827" cy="587829"/>
            </a:xfrm>
            <a:custGeom>
              <a:avLst/>
              <a:gdLst>
                <a:gd name="connsiteX0" fmla="*/ 566687 w 594826"/>
                <a:gd name="connsiteY0" fmla="*/ 227034 h 587828"/>
                <a:gd name="connsiteX1" fmla="*/ 589710 w 594826"/>
                <a:gd name="connsiteY1" fmla="*/ 272801 h 587828"/>
                <a:gd name="connsiteX2" fmla="*/ 575224 w 594826"/>
                <a:gd name="connsiteY2" fmla="*/ 397295 h 587828"/>
                <a:gd name="connsiteX3" fmla="*/ 538345 w 594826"/>
                <a:gd name="connsiteY3" fmla="*/ 470493 h 587828"/>
                <a:gd name="connsiteX4" fmla="*/ 523090 w 594826"/>
                <a:gd name="connsiteY4" fmla="*/ 544252 h 587828"/>
                <a:gd name="connsiteX5" fmla="*/ 438414 w 594826"/>
                <a:gd name="connsiteY5" fmla="*/ 593377 h 587828"/>
                <a:gd name="connsiteX6" fmla="*/ 372214 w 594826"/>
                <a:gd name="connsiteY6" fmla="*/ 580921 h 587828"/>
                <a:gd name="connsiteX7" fmla="*/ 334215 w 594826"/>
                <a:gd name="connsiteY7" fmla="*/ 560977 h 587828"/>
                <a:gd name="connsiteX8" fmla="*/ 284319 w 594826"/>
                <a:gd name="connsiteY8" fmla="*/ 546071 h 587828"/>
                <a:gd name="connsiteX9" fmla="*/ 254508 w 594826"/>
                <a:gd name="connsiteY9" fmla="*/ 545091 h 587828"/>
                <a:gd name="connsiteX10" fmla="*/ 130714 w 594826"/>
                <a:gd name="connsiteY10" fmla="*/ 505903 h 587828"/>
                <a:gd name="connsiteX11" fmla="*/ 109020 w 594826"/>
                <a:gd name="connsiteY11" fmla="*/ 468254 h 587828"/>
                <a:gd name="connsiteX12" fmla="*/ 69902 w 594826"/>
                <a:gd name="connsiteY12" fmla="*/ 435014 h 587828"/>
                <a:gd name="connsiteX13" fmla="*/ 30223 w 594826"/>
                <a:gd name="connsiteY13" fmla="*/ 408981 h 587828"/>
                <a:gd name="connsiteX14" fmla="*/ 4331 w 594826"/>
                <a:gd name="connsiteY14" fmla="*/ 376371 h 587828"/>
                <a:gd name="connsiteX15" fmla="*/ 8460 w 594826"/>
                <a:gd name="connsiteY15" fmla="*/ 311080 h 587828"/>
                <a:gd name="connsiteX16" fmla="*/ 27704 w 594826"/>
                <a:gd name="connsiteY16" fmla="*/ 259575 h 587828"/>
                <a:gd name="connsiteX17" fmla="*/ 42820 w 594826"/>
                <a:gd name="connsiteY17" fmla="*/ 116466 h 587828"/>
                <a:gd name="connsiteX18" fmla="*/ 119517 w 594826"/>
                <a:gd name="connsiteY18" fmla="*/ 52435 h 587828"/>
                <a:gd name="connsiteX19" fmla="*/ 217909 w 594826"/>
                <a:gd name="connsiteY19" fmla="*/ 32981 h 587828"/>
                <a:gd name="connsiteX20" fmla="*/ 314550 w 594826"/>
                <a:gd name="connsiteY20" fmla="*/ 12337 h 587828"/>
                <a:gd name="connsiteX21" fmla="*/ 436875 w 594826"/>
                <a:gd name="connsiteY21" fmla="*/ 8208 h 587828"/>
                <a:gd name="connsiteX22" fmla="*/ 534706 w 594826"/>
                <a:gd name="connsiteY22" fmla="*/ 84416 h 587828"/>
                <a:gd name="connsiteX23" fmla="*/ 566687 w 594826"/>
                <a:gd name="connsiteY23" fmla="*/ 227034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826" h="587828">
                  <a:moveTo>
                    <a:pt x="566687" y="227034"/>
                  </a:moveTo>
                  <a:cubicBezTo>
                    <a:pt x="572355" y="244039"/>
                    <a:pt x="582992" y="257335"/>
                    <a:pt x="589710" y="272801"/>
                  </a:cubicBezTo>
                  <a:cubicBezTo>
                    <a:pt x="606015" y="310590"/>
                    <a:pt x="601117" y="360415"/>
                    <a:pt x="575224" y="397295"/>
                  </a:cubicBezTo>
                  <a:cubicBezTo>
                    <a:pt x="556960" y="423257"/>
                    <a:pt x="540095" y="441102"/>
                    <a:pt x="538345" y="470493"/>
                  </a:cubicBezTo>
                  <a:cubicBezTo>
                    <a:pt x="536806" y="495126"/>
                    <a:pt x="539255" y="520319"/>
                    <a:pt x="523090" y="544252"/>
                  </a:cubicBezTo>
                  <a:cubicBezTo>
                    <a:pt x="504265" y="572034"/>
                    <a:pt x="474314" y="591208"/>
                    <a:pt x="438414" y="593377"/>
                  </a:cubicBezTo>
                  <a:cubicBezTo>
                    <a:pt x="414831" y="594847"/>
                    <a:pt x="392088" y="589808"/>
                    <a:pt x="372214" y="580921"/>
                  </a:cubicBezTo>
                  <a:cubicBezTo>
                    <a:pt x="359197" y="575112"/>
                    <a:pt x="347581" y="567275"/>
                    <a:pt x="334215" y="560977"/>
                  </a:cubicBezTo>
                  <a:cubicBezTo>
                    <a:pt x="319099" y="553909"/>
                    <a:pt x="302094" y="548100"/>
                    <a:pt x="284319" y="546071"/>
                  </a:cubicBezTo>
                  <a:cubicBezTo>
                    <a:pt x="274312" y="544882"/>
                    <a:pt x="264305" y="545091"/>
                    <a:pt x="254508" y="545091"/>
                  </a:cubicBezTo>
                  <a:cubicBezTo>
                    <a:pt x="210631" y="545231"/>
                    <a:pt x="155417" y="551529"/>
                    <a:pt x="130714" y="505903"/>
                  </a:cubicBezTo>
                  <a:cubicBezTo>
                    <a:pt x="123926" y="493376"/>
                    <a:pt x="118048" y="480151"/>
                    <a:pt x="109020" y="468254"/>
                  </a:cubicBezTo>
                  <a:cubicBezTo>
                    <a:pt x="98244" y="454118"/>
                    <a:pt x="83688" y="443691"/>
                    <a:pt x="69902" y="435014"/>
                  </a:cubicBezTo>
                  <a:cubicBezTo>
                    <a:pt x="56186" y="426406"/>
                    <a:pt x="42960" y="418638"/>
                    <a:pt x="30223" y="408981"/>
                  </a:cubicBezTo>
                  <a:cubicBezTo>
                    <a:pt x="17697" y="399534"/>
                    <a:pt x="9090" y="388827"/>
                    <a:pt x="4331" y="376371"/>
                  </a:cubicBezTo>
                  <a:cubicBezTo>
                    <a:pt x="-3087" y="356847"/>
                    <a:pt x="-498" y="334033"/>
                    <a:pt x="8460" y="311080"/>
                  </a:cubicBezTo>
                  <a:cubicBezTo>
                    <a:pt x="15038" y="294145"/>
                    <a:pt x="23155" y="277560"/>
                    <a:pt x="27704" y="259575"/>
                  </a:cubicBezTo>
                  <a:cubicBezTo>
                    <a:pt x="40510" y="208910"/>
                    <a:pt x="20076" y="163423"/>
                    <a:pt x="42820" y="116466"/>
                  </a:cubicBezTo>
                  <a:cubicBezTo>
                    <a:pt x="57655" y="85815"/>
                    <a:pt x="88096" y="64261"/>
                    <a:pt x="119517" y="52435"/>
                  </a:cubicBezTo>
                  <a:cubicBezTo>
                    <a:pt x="150868" y="40748"/>
                    <a:pt x="183969" y="37040"/>
                    <a:pt x="217909" y="32981"/>
                  </a:cubicBezTo>
                  <a:cubicBezTo>
                    <a:pt x="250169" y="29202"/>
                    <a:pt x="284249" y="23464"/>
                    <a:pt x="314550" y="12337"/>
                  </a:cubicBezTo>
                  <a:cubicBezTo>
                    <a:pt x="354649" y="-2429"/>
                    <a:pt x="394887" y="-4108"/>
                    <a:pt x="436875" y="8208"/>
                  </a:cubicBezTo>
                  <a:cubicBezTo>
                    <a:pt x="477533" y="20104"/>
                    <a:pt x="514272" y="46837"/>
                    <a:pt x="534706" y="84416"/>
                  </a:cubicBezTo>
                  <a:cubicBezTo>
                    <a:pt x="558149" y="128013"/>
                    <a:pt x="550522" y="178748"/>
                    <a:pt x="566687" y="227034"/>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7803053-6390-4679-866B-858672A2AC61}"/>
                </a:ext>
              </a:extLst>
            </p:cNvPr>
            <p:cNvSpPr/>
            <p:nvPr/>
          </p:nvSpPr>
          <p:spPr>
            <a:xfrm>
              <a:off x="3833531" y="5967645"/>
              <a:ext cx="580831" cy="573833"/>
            </a:xfrm>
            <a:custGeom>
              <a:avLst/>
              <a:gdLst>
                <a:gd name="connsiteX0" fmla="*/ 547129 w 580830"/>
                <a:gd name="connsiteY0" fmla="*/ 214353 h 573832"/>
                <a:gd name="connsiteX1" fmla="*/ 572042 w 580830"/>
                <a:gd name="connsiteY1" fmla="*/ 258860 h 573832"/>
                <a:gd name="connsiteX2" fmla="*/ 559935 w 580830"/>
                <a:gd name="connsiteY2" fmla="*/ 381884 h 573832"/>
                <a:gd name="connsiteX3" fmla="*/ 524456 w 580830"/>
                <a:gd name="connsiteY3" fmla="*/ 454592 h 573832"/>
                <a:gd name="connsiteX4" fmla="*/ 513259 w 580830"/>
                <a:gd name="connsiteY4" fmla="*/ 528841 h 573832"/>
                <a:gd name="connsiteX5" fmla="*/ 430053 w 580830"/>
                <a:gd name="connsiteY5" fmla="*/ 577757 h 573832"/>
                <a:gd name="connsiteX6" fmla="*/ 364832 w 580830"/>
                <a:gd name="connsiteY6" fmla="*/ 563201 h 573832"/>
                <a:gd name="connsiteX7" fmla="*/ 327953 w 580830"/>
                <a:gd name="connsiteY7" fmla="*/ 541717 h 573832"/>
                <a:gd name="connsiteX8" fmla="*/ 279667 w 580830"/>
                <a:gd name="connsiteY8" fmla="*/ 526182 h 573832"/>
                <a:gd name="connsiteX9" fmla="*/ 250626 w 580830"/>
                <a:gd name="connsiteY9" fmla="*/ 525762 h 573832"/>
                <a:gd name="connsiteX10" fmla="*/ 129981 w 580830"/>
                <a:gd name="connsiteY10" fmla="*/ 490212 h 573832"/>
                <a:gd name="connsiteX11" fmla="*/ 109687 w 580830"/>
                <a:gd name="connsiteY11" fmla="*/ 453053 h 573832"/>
                <a:gd name="connsiteX12" fmla="*/ 70848 w 580830"/>
                <a:gd name="connsiteY12" fmla="*/ 421632 h 573832"/>
                <a:gd name="connsiteX13" fmla="*/ 30680 w 580830"/>
                <a:gd name="connsiteY13" fmla="*/ 398329 h 573832"/>
                <a:gd name="connsiteX14" fmla="*/ 4227 w 580830"/>
                <a:gd name="connsiteY14" fmla="*/ 367538 h 573832"/>
                <a:gd name="connsiteX15" fmla="*/ 9266 w 580830"/>
                <a:gd name="connsiteY15" fmla="*/ 304136 h 573832"/>
                <a:gd name="connsiteX16" fmla="*/ 29350 w 580830"/>
                <a:gd name="connsiteY16" fmla="*/ 254171 h 573832"/>
                <a:gd name="connsiteX17" fmla="*/ 40267 w 580830"/>
                <a:gd name="connsiteY17" fmla="*/ 113582 h 573832"/>
                <a:gd name="connsiteX18" fmla="*/ 115635 w 580830"/>
                <a:gd name="connsiteY18" fmla="*/ 51650 h 573832"/>
                <a:gd name="connsiteX19" fmla="*/ 212487 w 580830"/>
                <a:gd name="connsiteY19" fmla="*/ 34995 h 573832"/>
                <a:gd name="connsiteX20" fmla="*/ 306889 w 580830"/>
                <a:gd name="connsiteY20" fmla="*/ 14281 h 573832"/>
                <a:gd name="connsiteX21" fmla="*/ 423475 w 580830"/>
                <a:gd name="connsiteY21" fmla="*/ 6303 h 573832"/>
                <a:gd name="connsiteX22" fmla="*/ 517528 w 580830"/>
                <a:gd name="connsiteY22" fmla="*/ 77962 h 573832"/>
                <a:gd name="connsiteX23" fmla="*/ 547129 w 580830"/>
                <a:gd name="connsiteY23" fmla="*/ 214353 h 57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0830" h="573832">
                  <a:moveTo>
                    <a:pt x="547129" y="214353"/>
                  </a:moveTo>
                  <a:cubicBezTo>
                    <a:pt x="553287" y="231008"/>
                    <a:pt x="564624" y="243744"/>
                    <a:pt x="572042" y="258860"/>
                  </a:cubicBezTo>
                  <a:cubicBezTo>
                    <a:pt x="589957" y="295669"/>
                    <a:pt x="585828" y="345494"/>
                    <a:pt x="559935" y="381884"/>
                  </a:cubicBezTo>
                  <a:cubicBezTo>
                    <a:pt x="541461" y="407636"/>
                    <a:pt x="524736" y="424851"/>
                    <a:pt x="524456" y="454592"/>
                  </a:cubicBezTo>
                  <a:cubicBezTo>
                    <a:pt x="524246" y="479155"/>
                    <a:pt x="528655" y="504628"/>
                    <a:pt x="513259" y="528841"/>
                  </a:cubicBezTo>
                  <a:cubicBezTo>
                    <a:pt x="495344" y="557043"/>
                    <a:pt x="465813" y="576287"/>
                    <a:pt x="430053" y="577757"/>
                  </a:cubicBezTo>
                  <a:cubicBezTo>
                    <a:pt x="406680" y="578736"/>
                    <a:pt x="384147" y="572928"/>
                    <a:pt x="364832" y="563201"/>
                  </a:cubicBezTo>
                  <a:cubicBezTo>
                    <a:pt x="352166" y="556833"/>
                    <a:pt x="340969" y="548435"/>
                    <a:pt x="327953" y="541717"/>
                  </a:cubicBezTo>
                  <a:cubicBezTo>
                    <a:pt x="313537" y="534229"/>
                    <a:pt x="297022" y="528141"/>
                    <a:pt x="279667" y="526182"/>
                  </a:cubicBezTo>
                  <a:cubicBezTo>
                    <a:pt x="269870" y="525062"/>
                    <a:pt x="260143" y="525482"/>
                    <a:pt x="250626" y="525762"/>
                  </a:cubicBezTo>
                  <a:cubicBezTo>
                    <a:pt x="208078" y="527022"/>
                    <a:pt x="153004" y="536049"/>
                    <a:pt x="129981" y="490212"/>
                  </a:cubicBezTo>
                  <a:cubicBezTo>
                    <a:pt x="123753" y="477756"/>
                    <a:pt x="118434" y="464599"/>
                    <a:pt x="109687" y="453053"/>
                  </a:cubicBezTo>
                  <a:cubicBezTo>
                    <a:pt x="99260" y="439267"/>
                    <a:pt x="84704" y="429470"/>
                    <a:pt x="70848" y="421632"/>
                  </a:cubicBezTo>
                  <a:cubicBezTo>
                    <a:pt x="56992" y="413864"/>
                    <a:pt x="43626" y="407146"/>
                    <a:pt x="30680" y="398329"/>
                  </a:cubicBezTo>
                  <a:cubicBezTo>
                    <a:pt x="17804" y="389582"/>
                    <a:pt x="8986" y="379364"/>
                    <a:pt x="4227" y="367538"/>
                  </a:cubicBezTo>
                  <a:cubicBezTo>
                    <a:pt x="-3260" y="348783"/>
                    <a:pt x="-321" y="326460"/>
                    <a:pt x="9266" y="304136"/>
                  </a:cubicBezTo>
                  <a:cubicBezTo>
                    <a:pt x="16264" y="287761"/>
                    <a:pt x="24802" y="271736"/>
                    <a:pt x="29350" y="254171"/>
                  </a:cubicBezTo>
                  <a:cubicBezTo>
                    <a:pt x="42226" y="204626"/>
                    <a:pt x="18643" y="160258"/>
                    <a:pt x="40267" y="113582"/>
                  </a:cubicBezTo>
                  <a:cubicBezTo>
                    <a:pt x="54263" y="83351"/>
                    <a:pt x="84564" y="62497"/>
                    <a:pt x="115635" y="51650"/>
                  </a:cubicBezTo>
                  <a:cubicBezTo>
                    <a:pt x="146636" y="40873"/>
                    <a:pt x="179246" y="38354"/>
                    <a:pt x="212487" y="34995"/>
                  </a:cubicBezTo>
                  <a:cubicBezTo>
                    <a:pt x="244118" y="31776"/>
                    <a:pt x="277638" y="26318"/>
                    <a:pt x="306889" y="14281"/>
                  </a:cubicBezTo>
                  <a:cubicBezTo>
                    <a:pt x="344608" y="-1185"/>
                    <a:pt x="382817" y="-4474"/>
                    <a:pt x="423475" y="6303"/>
                  </a:cubicBezTo>
                  <a:cubicBezTo>
                    <a:pt x="462664" y="16660"/>
                    <a:pt x="498283" y="41923"/>
                    <a:pt x="517528" y="77962"/>
                  </a:cubicBezTo>
                  <a:cubicBezTo>
                    <a:pt x="539781" y="119810"/>
                    <a:pt x="530194" y="168586"/>
                    <a:pt x="547129" y="214353"/>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C614D85-5255-497D-AE22-C0BA7B7EF6F3}"/>
                </a:ext>
              </a:extLst>
            </p:cNvPr>
            <p:cNvSpPr/>
            <p:nvPr/>
          </p:nvSpPr>
          <p:spPr>
            <a:xfrm>
              <a:off x="3843234" y="5970598"/>
              <a:ext cx="566835" cy="559837"/>
            </a:xfrm>
            <a:custGeom>
              <a:avLst/>
              <a:gdLst>
                <a:gd name="connsiteX0" fmla="*/ 527559 w 566834"/>
                <a:gd name="connsiteY0" fmla="*/ 202092 h 559836"/>
                <a:gd name="connsiteX1" fmla="*/ 554361 w 566834"/>
                <a:gd name="connsiteY1" fmla="*/ 245339 h 559836"/>
                <a:gd name="connsiteX2" fmla="*/ 544634 w 566834"/>
                <a:gd name="connsiteY2" fmla="*/ 366894 h 559836"/>
                <a:gd name="connsiteX3" fmla="*/ 510554 w 566834"/>
                <a:gd name="connsiteY3" fmla="*/ 439113 h 559836"/>
                <a:gd name="connsiteX4" fmla="*/ 503416 w 566834"/>
                <a:gd name="connsiteY4" fmla="*/ 513921 h 559836"/>
                <a:gd name="connsiteX5" fmla="*/ 421680 w 566834"/>
                <a:gd name="connsiteY5" fmla="*/ 562627 h 559836"/>
                <a:gd name="connsiteX6" fmla="*/ 357438 w 566834"/>
                <a:gd name="connsiteY6" fmla="*/ 546042 h 559836"/>
                <a:gd name="connsiteX7" fmla="*/ 321679 w 566834"/>
                <a:gd name="connsiteY7" fmla="*/ 523018 h 559836"/>
                <a:gd name="connsiteX8" fmla="*/ 275002 w 566834"/>
                <a:gd name="connsiteY8" fmla="*/ 506923 h 559836"/>
                <a:gd name="connsiteX9" fmla="*/ 246661 w 566834"/>
                <a:gd name="connsiteY9" fmla="*/ 507063 h 559836"/>
                <a:gd name="connsiteX10" fmla="*/ 129235 w 566834"/>
                <a:gd name="connsiteY10" fmla="*/ 475083 h 559836"/>
                <a:gd name="connsiteX11" fmla="*/ 110410 w 566834"/>
                <a:gd name="connsiteY11" fmla="*/ 438343 h 559836"/>
                <a:gd name="connsiteX12" fmla="*/ 71782 w 566834"/>
                <a:gd name="connsiteY12" fmla="*/ 408672 h 559836"/>
                <a:gd name="connsiteX13" fmla="*/ 31123 w 566834"/>
                <a:gd name="connsiteY13" fmla="*/ 388098 h 559836"/>
                <a:gd name="connsiteX14" fmla="*/ 4111 w 566834"/>
                <a:gd name="connsiteY14" fmla="*/ 359056 h 559836"/>
                <a:gd name="connsiteX15" fmla="*/ 10130 w 566834"/>
                <a:gd name="connsiteY15" fmla="*/ 297544 h 559836"/>
                <a:gd name="connsiteX16" fmla="*/ 31123 w 566834"/>
                <a:gd name="connsiteY16" fmla="*/ 249049 h 559836"/>
                <a:gd name="connsiteX17" fmla="*/ 37911 w 566834"/>
                <a:gd name="connsiteY17" fmla="*/ 111049 h 559836"/>
                <a:gd name="connsiteX18" fmla="*/ 111950 w 566834"/>
                <a:gd name="connsiteY18" fmla="*/ 51216 h 559836"/>
                <a:gd name="connsiteX19" fmla="*/ 207262 w 566834"/>
                <a:gd name="connsiteY19" fmla="*/ 37290 h 559836"/>
                <a:gd name="connsiteX20" fmla="*/ 299425 w 566834"/>
                <a:gd name="connsiteY20" fmla="*/ 16506 h 559836"/>
                <a:gd name="connsiteX21" fmla="*/ 410273 w 566834"/>
                <a:gd name="connsiteY21" fmla="*/ 4680 h 559836"/>
                <a:gd name="connsiteX22" fmla="*/ 500547 w 566834"/>
                <a:gd name="connsiteY22" fmla="*/ 71790 h 559836"/>
                <a:gd name="connsiteX23" fmla="*/ 527559 w 566834"/>
                <a:gd name="connsiteY23" fmla="*/ 202092 h 55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6834" h="559836">
                  <a:moveTo>
                    <a:pt x="527559" y="202092"/>
                  </a:moveTo>
                  <a:cubicBezTo>
                    <a:pt x="534207" y="218397"/>
                    <a:pt x="546243" y="230574"/>
                    <a:pt x="554361" y="245339"/>
                  </a:cubicBezTo>
                  <a:cubicBezTo>
                    <a:pt x="573885" y="281169"/>
                    <a:pt x="570596" y="330994"/>
                    <a:pt x="544634" y="366894"/>
                  </a:cubicBezTo>
                  <a:cubicBezTo>
                    <a:pt x="526089" y="392437"/>
                    <a:pt x="509294" y="409022"/>
                    <a:pt x="510554" y="439113"/>
                  </a:cubicBezTo>
                  <a:cubicBezTo>
                    <a:pt x="511603" y="463606"/>
                    <a:pt x="518041" y="489358"/>
                    <a:pt x="503416" y="513921"/>
                  </a:cubicBezTo>
                  <a:cubicBezTo>
                    <a:pt x="486411" y="542473"/>
                    <a:pt x="457299" y="561857"/>
                    <a:pt x="421680" y="562627"/>
                  </a:cubicBezTo>
                  <a:cubicBezTo>
                    <a:pt x="398446" y="563117"/>
                    <a:pt x="376263" y="556538"/>
                    <a:pt x="357438" y="546042"/>
                  </a:cubicBezTo>
                  <a:cubicBezTo>
                    <a:pt x="345052" y="539114"/>
                    <a:pt x="334275" y="530227"/>
                    <a:pt x="321679" y="523018"/>
                  </a:cubicBezTo>
                  <a:cubicBezTo>
                    <a:pt x="307893" y="515181"/>
                    <a:pt x="291937" y="508673"/>
                    <a:pt x="275002" y="506923"/>
                  </a:cubicBezTo>
                  <a:cubicBezTo>
                    <a:pt x="265485" y="505943"/>
                    <a:pt x="255968" y="506503"/>
                    <a:pt x="246661" y="507063"/>
                  </a:cubicBezTo>
                  <a:cubicBezTo>
                    <a:pt x="205513" y="509442"/>
                    <a:pt x="150509" y="521199"/>
                    <a:pt x="129235" y="475083"/>
                  </a:cubicBezTo>
                  <a:cubicBezTo>
                    <a:pt x="123566" y="462766"/>
                    <a:pt x="118878" y="449680"/>
                    <a:pt x="110410" y="438343"/>
                  </a:cubicBezTo>
                  <a:cubicBezTo>
                    <a:pt x="100333" y="424837"/>
                    <a:pt x="85708" y="415670"/>
                    <a:pt x="71782" y="408672"/>
                  </a:cubicBezTo>
                  <a:cubicBezTo>
                    <a:pt x="57856" y="401674"/>
                    <a:pt x="44210" y="396006"/>
                    <a:pt x="31123" y="388098"/>
                  </a:cubicBezTo>
                  <a:cubicBezTo>
                    <a:pt x="17827" y="380050"/>
                    <a:pt x="8870" y="370463"/>
                    <a:pt x="4111" y="359056"/>
                  </a:cubicBezTo>
                  <a:cubicBezTo>
                    <a:pt x="-3446" y="341001"/>
                    <a:pt x="-87" y="319238"/>
                    <a:pt x="10130" y="297544"/>
                  </a:cubicBezTo>
                  <a:cubicBezTo>
                    <a:pt x="17547" y="281729"/>
                    <a:pt x="26505" y="266263"/>
                    <a:pt x="31123" y="249049"/>
                  </a:cubicBezTo>
                  <a:cubicBezTo>
                    <a:pt x="44070" y="200622"/>
                    <a:pt x="17407" y="157305"/>
                    <a:pt x="37911" y="111049"/>
                  </a:cubicBezTo>
                  <a:cubicBezTo>
                    <a:pt x="51138" y="81237"/>
                    <a:pt x="81299" y="61013"/>
                    <a:pt x="111950" y="51216"/>
                  </a:cubicBezTo>
                  <a:cubicBezTo>
                    <a:pt x="142601" y="41419"/>
                    <a:pt x="174652" y="40089"/>
                    <a:pt x="207262" y="37290"/>
                  </a:cubicBezTo>
                  <a:cubicBezTo>
                    <a:pt x="238333" y="34701"/>
                    <a:pt x="271153" y="29453"/>
                    <a:pt x="299425" y="16506"/>
                  </a:cubicBezTo>
                  <a:cubicBezTo>
                    <a:pt x="334835" y="271"/>
                    <a:pt x="370874" y="-4627"/>
                    <a:pt x="410273" y="4680"/>
                  </a:cubicBezTo>
                  <a:cubicBezTo>
                    <a:pt x="447922" y="13567"/>
                    <a:pt x="482562" y="37220"/>
                    <a:pt x="500547" y="71790"/>
                  </a:cubicBezTo>
                  <a:cubicBezTo>
                    <a:pt x="521261" y="112098"/>
                    <a:pt x="509924" y="158775"/>
                    <a:pt x="527559" y="202092"/>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6AEDE9C-73DE-42D4-B49B-9802793EE70E}"/>
                </a:ext>
              </a:extLst>
            </p:cNvPr>
            <p:cNvSpPr/>
            <p:nvPr/>
          </p:nvSpPr>
          <p:spPr>
            <a:xfrm>
              <a:off x="3852907" y="5973616"/>
              <a:ext cx="545841" cy="545841"/>
            </a:xfrm>
            <a:custGeom>
              <a:avLst/>
              <a:gdLst>
                <a:gd name="connsiteX0" fmla="*/ 507949 w 545840"/>
                <a:gd name="connsiteY0" fmla="*/ 189766 h 545840"/>
                <a:gd name="connsiteX1" fmla="*/ 536571 w 545840"/>
                <a:gd name="connsiteY1" fmla="*/ 231754 h 545840"/>
                <a:gd name="connsiteX2" fmla="*/ 529223 w 545840"/>
                <a:gd name="connsiteY2" fmla="*/ 351839 h 545840"/>
                <a:gd name="connsiteX3" fmla="*/ 496613 w 545840"/>
                <a:gd name="connsiteY3" fmla="*/ 423568 h 545840"/>
                <a:gd name="connsiteX4" fmla="*/ 493533 w 545840"/>
                <a:gd name="connsiteY4" fmla="*/ 498866 h 545840"/>
                <a:gd name="connsiteX5" fmla="*/ 413267 w 545840"/>
                <a:gd name="connsiteY5" fmla="*/ 547292 h 545840"/>
                <a:gd name="connsiteX6" fmla="*/ 350075 w 545840"/>
                <a:gd name="connsiteY6" fmla="*/ 528677 h 545840"/>
                <a:gd name="connsiteX7" fmla="*/ 315365 w 545840"/>
                <a:gd name="connsiteY7" fmla="*/ 504114 h 545840"/>
                <a:gd name="connsiteX8" fmla="*/ 270229 w 545840"/>
                <a:gd name="connsiteY8" fmla="*/ 487460 h 545840"/>
                <a:gd name="connsiteX9" fmla="*/ 242657 w 545840"/>
                <a:gd name="connsiteY9" fmla="*/ 488159 h 545840"/>
                <a:gd name="connsiteX10" fmla="*/ 128450 w 545840"/>
                <a:gd name="connsiteY10" fmla="*/ 459818 h 545840"/>
                <a:gd name="connsiteX11" fmla="*/ 111025 w 545840"/>
                <a:gd name="connsiteY11" fmla="*/ 423498 h 545840"/>
                <a:gd name="connsiteX12" fmla="*/ 72676 w 545840"/>
                <a:gd name="connsiteY12" fmla="*/ 395646 h 545840"/>
                <a:gd name="connsiteX13" fmla="*/ 31528 w 545840"/>
                <a:gd name="connsiteY13" fmla="*/ 377801 h 545840"/>
                <a:gd name="connsiteX14" fmla="*/ 4026 w 545840"/>
                <a:gd name="connsiteY14" fmla="*/ 350579 h 545840"/>
                <a:gd name="connsiteX15" fmla="*/ 10954 w 545840"/>
                <a:gd name="connsiteY15" fmla="*/ 290957 h 545840"/>
                <a:gd name="connsiteX16" fmla="*/ 32788 w 545840"/>
                <a:gd name="connsiteY16" fmla="*/ 244000 h 545840"/>
                <a:gd name="connsiteX17" fmla="*/ 35377 w 545840"/>
                <a:gd name="connsiteY17" fmla="*/ 108590 h 545840"/>
                <a:gd name="connsiteX18" fmla="*/ 108086 w 545840"/>
                <a:gd name="connsiteY18" fmla="*/ 50857 h 545840"/>
                <a:gd name="connsiteX19" fmla="*/ 201859 w 545840"/>
                <a:gd name="connsiteY19" fmla="*/ 39730 h 545840"/>
                <a:gd name="connsiteX20" fmla="*/ 291782 w 545840"/>
                <a:gd name="connsiteY20" fmla="*/ 18946 h 545840"/>
                <a:gd name="connsiteX21" fmla="*/ 396822 w 545840"/>
                <a:gd name="connsiteY21" fmla="*/ 3271 h 545840"/>
                <a:gd name="connsiteX22" fmla="*/ 483316 w 545840"/>
                <a:gd name="connsiteY22" fmla="*/ 65833 h 545840"/>
                <a:gd name="connsiteX23" fmla="*/ 507949 w 545840"/>
                <a:gd name="connsiteY23" fmla="*/ 189766 h 54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5840" h="545840">
                  <a:moveTo>
                    <a:pt x="507949" y="189766"/>
                  </a:moveTo>
                  <a:cubicBezTo>
                    <a:pt x="515087" y="205722"/>
                    <a:pt x="527823" y="217338"/>
                    <a:pt x="536571" y="231754"/>
                  </a:cubicBezTo>
                  <a:cubicBezTo>
                    <a:pt x="557705" y="266604"/>
                    <a:pt x="555255" y="316429"/>
                    <a:pt x="529223" y="351839"/>
                  </a:cubicBezTo>
                  <a:cubicBezTo>
                    <a:pt x="510539" y="377102"/>
                    <a:pt x="493743" y="393127"/>
                    <a:pt x="496613" y="423568"/>
                  </a:cubicBezTo>
                  <a:cubicBezTo>
                    <a:pt x="498852" y="447991"/>
                    <a:pt x="507389" y="473953"/>
                    <a:pt x="493533" y="498866"/>
                  </a:cubicBezTo>
                  <a:cubicBezTo>
                    <a:pt x="477438" y="527767"/>
                    <a:pt x="448747" y="547222"/>
                    <a:pt x="413267" y="547292"/>
                  </a:cubicBezTo>
                  <a:cubicBezTo>
                    <a:pt x="390244" y="547362"/>
                    <a:pt x="368270" y="539944"/>
                    <a:pt x="350075" y="528677"/>
                  </a:cubicBezTo>
                  <a:cubicBezTo>
                    <a:pt x="338039" y="521189"/>
                    <a:pt x="327682" y="511812"/>
                    <a:pt x="315365" y="504114"/>
                  </a:cubicBezTo>
                  <a:cubicBezTo>
                    <a:pt x="302209" y="495857"/>
                    <a:pt x="286814" y="489069"/>
                    <a:pt x="270229" y="487460"/>
                  </a:cubicBezTo>
                  <a:cubicBezTo>
                    <a:pt x="260991" y="486550"/>
                    <a:pt x="251684" y="487319"/>
                    <a:pt x="242657" y="488159"/>
                  </a:cubicBezTo>
                  <a:cubicBezTo>
                    <a:pt x="202908" y="491658"/>
                    <a:pt x="147974" y="506144"/>
                    <a:pt x="128450" y="459818"/>
                  </a:cubicBezTo>
                  <a:cubicBezTo>
                    <a:pt x="123271" y="447571"/>
                    <a:pt x="119213" y="434555"/>
                    <a:pt x="111025" y="423498"/>
                  </a:cubicBezTo>
                  <a:cubicBezTo>
                    <a:pt x="101298" y="410272"/>
                    <a:pt x="86672" y="401804"/>
                    <a:pt x="72676" y="395646"/>
                  </a:cubicBezTo>
                  <a:cubicBezTo>
                    <a:pt x="58680" y="389488"/>
                    <a:pt x="44824" y="384869"/>
                    <a:pt x="31528" y="377801"/>
                  </a:cubicBezTo>
                  <a:cubicBezTo>
                    <a:pt x="17812" y="370453"/>
                    <a:pt x="8785" y="361426"/>
                    <a:pt x="4026" y="350579"/>
                  </a:cubicBezTo>
                  <a:cubicBezTo>
                    <a:pt x="-3602" y="333224"/>
                    <a:pt x="107" y="312021"/>
                    <a:pt x="10954" y="290957"/>
                  </a:cubicBezTo>
                  <a:cubicBezTo>
                    <a:pt x="18792" y="275701"/>
                    <a:pt x="28169" y="260796"/>
                    <a:pt x="32788" y="244000"/>
                  </a:cubicBezTo>
                  <a:cubicBezTo>
                    <a:pt x="45804" y="196624"/>
                    <a:pt x="15993" y="154497"/>
                    <a:pt x="35377" y="108590"/>
                  </a:cubicBezTo>
                  <a:cubicBezTo>
                    <a:pt x="47833" y="79198"/>
                    <a:pt x="77785" y="59674"/>
                    <a:pt x="108086" y="50857"/>
                  </a:cubicBezTo>
                  <a:cubicBezTo>
                    <a:pt x="138387" y="42039"/>
                    <a:pt x="169948" y="41829"/>
                    <a:pt x="201859" y="39730"/>
                  </a:cubicBezTo>
                  <a:cubicBezTo>
                    <a:pt x="232300" y="37771"/>
                    <a:pt x="264560" y="32802"/>
                    <a:pt x="291782" y="18946"/>
                  </a:cubicBezTo>
                  <a:cubicBezTo>
                    <a:pt x="324883" y="2081"/>
                    <a:pt x="358823" y="-4567"/>
                    <a:pt x="396822" y="3271"/>
                  </a:cubicBezTo>
                  <a:cubicBezTo>
                    <a:pt x="433001" y="10689"/>
                    <a:pt x="466521" y="32732"/>
                    <a:pt x="483316" y="65833"/>
                  </a:cubicBezTo>
                  <a:cubicBezTo>
                    <a:pt x="502841" y="104251"/>
                    <a:pt x="489685" y="148898"/>
                    <a:pt x="507949" y="18976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F9A172ED-D188-49AE-BEF5-394541BE085D}"/>
                </a:ext>
              </a:extLst>
            </p:cNvPr>
            <p:cNvSpPr/>
            <p:nvPr/>
          </p:nvSpPr>
          <p:spPr>
            <a:xfrm>
              <a:off x="3862522" y="5975906"/>
              <a:ext cx="531845" cy="531845"/>
            </a:xfrm>
            <a:custGeom>
              <a:avLst/>
              <a:gdLst>
                <a:gd name="connsiteX0" fmla="*/ 488467 w 531844"/>
                <a:gd name="connsiteY0" fmla="*/ 178099 h 531844"/>
                <a:gd name="connsiteX1" fmla="*/ 518978 w 531844"/>
                <a:gd name="connsiteY1" fmla="*/ 218827 h 531844"/>
                <a:gd name="connsiteX2" fmla="*/ 514010 w 531844"/>
                <a:gd name="connsiteY2" fmla="*/ 337443 h 531844"/>
                <a:gd name="connsiteX3" fmla="*/ 482799 w 531844"/>
                <a:gd name="connsiteY3" fmla="*/ 408682 h 531844"/>
                <a:gd name="connsiteX4" fmla="*/ 483849 w 531844"/>
                <a:gd name="connsiteY4" fmla="*/ 484470 h 531844"/>
                <a:gd name="connsiteX5" fmla="*/ 405052 w 531844"/>
                <a:gd name="connsiteY5" fmla="*/ 532686 h 531844"/>
                <a:gd name="connsiteX6" fmla="*/ 342840 w 531844"/>
                <a:gd name="connsiteY6" fmla="*/ 511972 h 531844"/>
                <a:gd name="connsiteX7" fmla="*/ 309249 w 531844"/>
                <a:gd name="connsiteY7" fmla="*/ 485869 h 531844"/>
                <a:gd name="connsiteX8" fmla="*/ 265722 w 531844"/>
                <a:gd name="connsiteY8" fmla="*/ 468654 h 531844"/>
                <a:gd name="connsiteX9" fmla="*/ 238850 w 531844"/>
                <a:gd name="connsiteY9" fmla="*/ 469914 h 531844"/>
                <a:gd name="connsiteX10" fmla="*/ 127792 w 531844"/>
                <a:gd name="connsiteY10" fmla="*/ 445141 h 531844"/>
                <a:gd name="connsiteX11" fmla="*/ 111837 w 531844"/>
                <a:gd name="connsiteY11" fmla="*/ 409242 h 531844"/>
                <a:gd name="connsiteX12" fmla="*/ 73698 w 531844"/>
                <a:gd name="connsiteY12" fmla="*/ 383209 h 531844"/>
                <a:gd name="connsiteX13" fmla="*/ 31990 w 531844"/>
                <a:gd name="connsiteY13" fmla="*/ 368024 h 531844"/>
                <a:gd name="connsiteX14" fmla="*/ 3928 w 531844"/>
                <a:gd name="connsiteY14" fmla="*/ 342551 h 531844"/>
                <a:gd name="connsiteX15" fmla="*/ 11836 w 531844"/>
                <a:gd name="connsiteY15" fmla="*/ 284818 h 531844"/>
                <a:gd name="connsiteX16" fmla="*/ 34510 w 531844"/>
                <a:gd name="connsiteY16" fmla="*/ 239401 h 531844"/>
                <a:gd name="connsiteX17" fmla="*/ 32970 w 531844"/>
                <a:gd name="connsiteY17" fmla="*/ 106510 h 531844"/>
                <a:gd name="connsiteX18" fmla="*/ 104419 w 531844"/>
                <a:gd name="connsiteY18" fmla="*/ 50876 h 531844"/>
                <a:gd name="connsiteX19" fmla="*/ 196652 w 531844"/>
                <a:gd name="connsiteY19" fmla="*/ 42479 h 531844"/>
                <a:gd name="connsiteX20" fmla="*/ 284267 w 531844"/>
                <a:gd name="connsiteY20" fmla="*/ 21625 h 531844"/>
                <a:gd name="connsiteX21" fmla="*/ 383568 w 531844"/>
                <a:gd name="connsiteY21" fmla="*/ 2100 h 531844"/>
                <a:gd name="connsiteX22" fmla="*/ 466284 w 531844"/>
                <a:gd name="connsiteY22" fmla="*/ 60113 h 531844"/>
                <a:gd name="connsiteX23" fmla="*/ 488467 w 531844"/>
                <a:gd name="connsiteY23" fmla="*/ 178099 h 53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844" h="531844">
                  <a:moveTo>
                    <a:pt x="488467" y="178099"/>
                  </a:moveTo>
                  <a:cubicBezTo>
                    <a:pt x="496165" y="193705"/>
                    <a:pt x="509531" y="204831"/>
                    <a:pt x="518978" y="218827"/>
                  </a:cubicBezTo>
                  <a:cubicBezTo>
                    <a:pt x="541652" y="252697"/>
                    <a:pt x="540112" y="302523"/>
                    <a:pt x="514010" y="337443"/>
                  </a:cubicBezTo>
                  <a:cubicBezTo>
                    <a:pt x="495185" y="362495"/>
                    <a:pt x="478390" y="377891"/>
                    <a:pt x="482799" y="408682"/>
                  </a:cubicBezTo>
                  <a:cubicBezTo>
                    <a:pt x="486298" y="433105"/>
                    <a:pt x="496865" y="459277"/>
                    <a:pt x="483849" y="484470"/>
                  </a:cubicBezTo>
                  <a:cubicBezTo>
                    <a:pt x="468733" y="513791"/>
                    <a:pt x="440391" y="533385"/>
                    <a:pt x="405052" y="532686"/>
                  </a:cubicBezTo>
                  <a:cubicBezTo>
                    <a:pt x="382168" y="532266"/>
                    <a:pt x="360545" y="524078"/>
                    <a:pt x="342840" y="511972"/>
                  </a:cubicBezTo>
                  <a:cubicBezTo>
                    <a:pt x="331153" y="503924"/>
                    <a:pt x="321146" y="494057"/>
                    <a:pt x="309249" y="485869"/>
                  </a:cubicBezTo>
                  <a:cubicBezTo>
                    <a:pt x="296723" y="477262"/>
                    <a:pt x="281887" y="470124"/>
                    <a:pt x="265722" y="468654"/>
                  </a:cubicBezTo>
                  <a:cubicBezTo>
                    <a:pt x="256695" y="467815"/>
                    <a:pt x="247737" y="468794"/>
                    <a:pt x="238850" y="469914"/>
                  </a:cubicBezTo>
                  <a:cubicBezTo>
                    <a:pt x="200431" y="474533"/>
                    <a:pt x="145567" y="491747"/>
                    <a:pt x="127792" y="445141"/>
                  </a:cubicBezTo>
                  <a:cubicBezTo>
                    <a:pt x="123174" y="432965"/>
                    <a:pt x="119675" y="420088"/>
                    <a:pt x="111837" y="409242"/>
                  </a:cubicBezTo>
                  <a:cubicBezTo>
                    <a:pt x="102460" y="396366"/>
                    <a:pt x="87834" y="388528"/>
                    <a:pt x="73698" y="383209"/>
                  </a:cubicBezTo>
                  <a:cubicBezTo>
                    <a:pt x="59632" y="377891"/>
                    <a:pt x="45496" y="374322"/>
                    <a:pt x="31990" y="368024"/>
                  </a:cubicBezTo>
                  <a:cubicBezTo>
                    <a:pt x="17854" y="361445"/>
                    <a:pt x="8687" y="352908"/>
                    <a:pt x="3928" y="342551"/>
                  </a:cubicBezTo>
                  <a:cubicBezTo>
                    <a:pt x="-3769" y="325896"/>
                    <a:pt x="360" y="305252"/>
                    <a:pt x="11836" y="284818"/>
                  </a:cubicBezTo>
                  <a:cubicBezTo>
                    <a:pt x="20094" y="270122"/>
                    <a:pt x="29891" y="255776"/>
                    <a:pt x="34510" y="239401"/>
                  </a:cubicBezTo>
                  <a:cubicBezTo>
                    <a:pt x="47596" y="193145"/>
                    <a:pt x="14635" y="152067"/>
                    <a:pt x="32970" y="106510"/>
                  </a:cubicBezTo>
                  <a:cubicBezTo>
                    <a:pt x="44657" y="77539"/>
                    <a:pt x="74398" y="58714"/>
                    <a:pt x="104419" y="50876"/>
                  </a:cubicBezTo>
                  <a:cubicBezTo>
                    <a:pt x="134370" y="43038"/>
                    <a:pt x="165441" y="43948"/>
                    <a:pt x="196652" y="42479"/>
                  </a:cubicBezTo>
                  <a:cubicBezTo>
                    <a:pt x="226534" y="41149"/>
                    <a:pt x="258164" y="36530"/>
                    <a:pt x="284267" y="21625"/>
                  </a:cubicBezTo>
                  <a:cubicBezTo>
                    <a:pt x="315058" y="4060"/>
                    <a:pt x="346829" y="-4198"/>
                    <a:pt x="383568" y="2100"/>
                  </a:cubicBezTo>
                  <a:cubicBezTo>
                    <a:pt x="418278" y="8049"/>
                    <a:pt x="450678" y="28553"/>
                    <a:pt x="466284" y="60113"/>
                  </a:cubicBezTo>
                  <a:cubicBezTo>
                    <a:pt x="484478" y="97203"/>
                    <a:pt x="469503" y="139680"/>
                    <a:pt x="488467" y="178099"/>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DC5F4AA7-4A1A-4377-B852-A73DBBB2CF1E}"/>
                </a:ext>
              </a:extLst>
            </p:cNvPr>
            <p:cNvSpPr/>
            <p:nvPr/>
          </p:nvSpPr>
          <p:spPr>
            <a:xfrm>
              <a:off x="3872112" y="5978157"/>
              <a:ext cx="517849" cy="517849"/>
            </a:xfrm>
            <a:custGeom>
              <a:avLst/>
              <a:gdLst>
                <a:gd name="connsiteX0" fmla="*/ 468939 w 517849"/>
                <a:gd name="connsiteY0" fmla="*/ 166541 h 517848"/>
                <a:gd name="connsiteX1" fmla="*/ 501270 w 517849"/>
                <a:gd name="connsiteY1" fmla="*/ 205940 h 517848"/>
                <a:gd name="connsiteX2" fmla="*/ 498681 w 517849"/>
                <a:gd name="connsiteY2" fmla="*/ 323085 h 517848"/>
                <a:gd name="connsiteX3" fmla="*/ 468869 w 517849"/>
                <a:gd name="connsiteY3" fmla="*/ 393835 h 517848"/>
                <a:gd name="connsiteX4" fmla="*/ 473978 w 517849"/>
                <a:gd name="connsiteY4" fmla="*/ 470183 h 517848"/>
                <a:gd name="connsiteX5" fmla="*/ 396650 w 517849"/>
                <a:gd name="connsiteY5" fmla="*/ 518189 h 517848"/>
                <a:gd name="connsiteX6" fmla="*/ 335418 w 517849"/>
                <a:gd name="connsiteY6" fmla="*/ 495445 h 517848"/>
                <a:gd name="connsiteX7" fmla="*/ 302948 w 517849"/>
                <a:gd name="connsiteY7" fmla="*/ 467733 h 517848"/>
                <a:gd name="connsiteX8" fmla="*/ 261030 w 517849"/>
                <a:gd name="connsiteY8" fmla="*/ 449888 h 517848"/>
                <a:gd name="connsiteX9" fmla="*/ 234928 w 517849"/>
                <a:gd name="connsiteY9" fmla="*/ 451638 h 517848"/>
                <a:gd name="connsiteX10" fmla="*/ 127089 w 517849"/>
                <a:gd name="connsiteY10" fmla="*/ 430434 h 517848"/>
                <a:gd name="connsiteX11" fmla="*/ 112533 w 517849"/>
                <a:gd name="connsiteY11" fmla="*/ 395024 h 517848"/>
                <a:gd name="connsiteX12" fmla="*/ 74674 w 517849"/>
                <a:gd name="connsiteY12" fmla="*/ 370742 h 517848"/>
                <a:gd name="connsiteX13" fmla="*/ 32477 w 517849"/>
                <a:gd name="connsiteY13" fmla="*/ 358285 h 517848"/>
                <a:gd name="connsiteX14" fmla="*/ 3855 w 517849"/>
                <a:gd name="connsiteY14" fmla="*/ 334632 h 517848"/>
                <a:gd name="connsiteX15" fmla="*/ 12742 w 517849"/>
                <a:gd name="connsiteY15" fmla="*/ 278788 h 517848"/>
                <a:gd name="connsiteX16" fmla="*/ 36255 w 517849"/>
                <a:gd name="connsiteY16" fmla="*/ 234911 h 517848"/>
                <a:gd name="connsiteX17" fmla="*/ 30587 w 517849"/>
                <a:gd name="connsiteY17" fmla="*/ 104609 h 517848"/>
                <a:gd name="connsiteX18" fmla="*/ 100707 w 517849"/>
                <a:gd name="connsiteY18" fmla="*/ 51075 h 517848"/>
                <a:gd name="connsiteX19" fmla="*/ 191400 w 517849"/>
                <a:gd name="connsiteY19" fmla="*/ 45476 h 517848"/>
                <a:gd name="connsiteX20" fmla="*/ 276775 w 517849"/>
                <a:gd name="connsiteY20" fmla="*/ 24622 h 517848"/>
                <a:gd name="connsiteX21" fmla="*/ 370338 w 517849"/>
                <a:gd name="connsiteY21" fmla="*/ 1179 h 517848"/>
                <a:gd name="connsiteX22" fmla="*/ 449275 w 517849"/>
                <a:gd name="connsiteY22" fmla="*/ 54644 h 517848"/>
                <a:gd name="connsiteX23" fmla="*/ 468939 w 517849"/>
                <a:gd name="connsiteY23" fmla="*/ 166541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7849" h="517848">
                  <a:moveTo>
                    <a:pt x="468939" y="166541"/>
                  </a:moveTo>
                  <a:cubicBezTo>
                    <a:pt x="477197" y="181727"/>
                    <a:pt x="491193" y="192364"/>
                    <a:pt x="501270" y="205940"/>
                  </a:cubicBezTo>
                  <a:cubicBezTo>
                    <a:pt x="525553" y="238830"/>
                    <a:pt x="524783" y="288726"/>
                    <a:pt x="498681" y="323085"/>
                  </a:cubicBezTo>
                  <a:cubicBezTo>
                    <a:pt x="479716" y="347928"/>
                    <a:pt x="462851" y="362694"/>
                    <a:pt x="468869" y="393835"/>
                  </a:cubicBezTo>
                  <a:cubicBezTo>
                    <a:pt x="473558" y="418188"/>
                    <a:pt x="486224" y="444640"/>
                    <a:pt x="473978" y="470183"/>
                  </a:cubicBezTo>
                  <a:cubicBezTo>
                    <a:pt x="459772" y="499854"/>
                    <a:pt x="431850" y="519588"/>
                    <a:pt x="396650" y="518189"/>
                  </a:cubicBezTo>
                  <a:cubicBezTo>
                    <a:pt x="373907" y="517349"/>
                    <a:pt x="352633" y="508321"/>
                    <a:pt x="335418" y="495445"/>
                  </a:cubicBezTo>
                  <a:cubicBezTo>
                    <a:pt x="324012" y="486838"/>
                    <a:pt x="314424" y="476481"/>
                    <a:pt x="302948" y="467733"/>
                  </a:cubicBezTo>
                  <a:cubicBezTo>
                    <a:pt x="291051" y="458776"/>
                    <a:pt x="276705" y="451288"/>
                    <a:pt x="261030" y="449888"/>
                  </a:cubicBezTo>
                  <a:cubicBezTo>
                    <a:pt x="252282" y="449119"/>
                    <a:pt x="243535" y="450308"/>
                    <a:pt x="234928" y="451638"/>
                  </a:cubicBezTo>
                  <a:cubicBezTo>
                    <a:pt x="197908" y="457376"/>
                    <a:pt x="143044" y="477320"/>
                    <a:pt x="127089" y="430434"/>
                  </a:cubicBezTo>
                  <a:cubicBezTo>
                    <a:pt x="122960" y="418398"/>
                    <a:pt x="120161" y="405521"/>
                    <a:pt x="112533" y="395024"/>
                  </a:cubicBezTo>
                  <a:cubicBezTo>
                    <a:pt x="103506" y="382428"/>
                    <a:pt x="88810" y="375220"/>
                    <a:pt x="74674" y="370742"/>
                  </a:cubicBezTo>
                  <a:cubicBezTo>
                    <a:pt x="60538" y="366263"/>
                    <a:pt x="46123" y="363744"/>
                    <a:pt x="32477" y="358285"/>
                  </a:cubicBezTo>
                  <a:cubicBezTo>
                    <a:pt x="17921" y="352407"/>
                    <a:pt x="8614" y="344429"/>
                    <a:pt x="3855" y="334632"/>
                  </a:cubicBezTo>
                  <a:cubicBezTo>
                    <a:pt x="-3913" y="318747"/>
                    <a:pt x="566" y="298593"/>
                    <a:pt x="12742" y="278788"/>
                  </a:cubicBezTo>
                  <a:cubicBezTo>
                    <a:pt x="21420" y="264653"/>
                    <a:pt x="31637" y="250866"/>
                    <a:pt x="36255" y="234911"/>
                  </a:cubicBezTo>
                  <a:cubicBezTo>
                    <a:pt x="49412" y="189774"/>
                    <a:pt x="13442" y="149816"/>
                    <a:pt x="30587" y="104609"/>
                  </a:cubicBezTo>
                  <a:cubicBezTo>
                    <a:pt x="41504" y="76058"/>
                    <a:pt x="71105" y="57933"/>
                    <a:pt x="100707" y="51075"/>
                  </a:cubicBezTo>
                  <a:cubicBezTo>
                    <a:pt x="130308" y="44217"/>
                    <a:pt x="160819" y="46246"/>
                    <a:pt x="191400" y="45476"/>
                  </a:cubicBezTo>
                  <a:cubicBezTo>
                    <a:pt x="220652" y="44776"/>
                    <a:pt x="251793" y="40508"/>
                    <a:pt x="276775" y="24622"/>
                  </a:cubicBezTo>
                  <a:cubicBezTo>
                    <a:pt x="305327" y="6428"/>
                    <a:pt x="334928" y="-3579"/>
                    <a:pt x="370338" y="1179"/>
                  </a:cubicBezTo>
                  <a:cubicBezTo>
                    <a:pt x="403578" y="5658"/>
                    <a:pt x="434929" y="24553"/>
                    <a:pt x="449275" y="54644"/>
                  </a:cubicBezTo>
                  <a:cubicBezTo>
                    <a:pt x="466070" y="90124"/>
                    <a:pt x="449415" y="130501"/>
                    <a:pt x="468939" y="166541"/>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21A901B2-E28E-4676-B3CE-73DC2C7E526C}"/>
                </a:ext>
              </a:extLst>
            </p:cNvPr>
            <p:cNvSpPr/>
            <p:nvPr/>
          </p:nvSpPr>
          <p:spPr>
            <a:xfrm>
              <a:off x="3881780" y="5980085"/>
              <a:ext cx="496855" cy="503853"/>
            </a:xfrm>
            <a:custGeom>
              <a:avLst/>
              <a:gdLst>
                <a:gd name="connsiteX0" fmla="*/ 449405 w 496855"/>
                <a:gd name="connsiteY0" fmla="*/ 155306 h 503853"/>
                <a:gd name="connsiteX1" fmla="*/ 483625 w 496855"/>
                <a:gd name="connsiteY1" fmla="*/ 193445 h 503853"/>
                <a:gd name="connsiteX2" fmla="*/ 483415 w 496855"/>
                <a:gd name="connsiteY2" fmla="*/ 309121 h 503853"/>
                <a:gd name="connsiteX3" fmla="*/ 455073 w 496855"/>
                <a:gd name="connsiteY3" fmla="*/ 379381 h 503853"/>
                <a:gd name="connsiteX4" fmla="*/ 464240 w 496855"/>
                <a:gd name="connsiteY4" fmla="*/ 456218 h 503853"/>
                <a:gd name="connsiteX5" fmla="*/ 388382 w 496855"/>
                <a:gd name="connsiteY5" fmla="*/ 503944 h 503853"/>
                <a:gd name="connsiteX6" fmla="*/ 328130 w 496855"/>
                <a:gd name="connsiteY6" fmla="*/ 479102 h 503853"/>
                <a:gd name="connsiteX7" fmla="*/ 296709 w 496855"/>
                <a:gd name="connsiteY7" fmla="*/ 449850 h 503853"/>
                <a:gd name="connsiteX8" fmla="*/ 256401 w 496855"/>
                <a:gd name="connsiteY8" fmla="*/ 431446 h 503853"/>
                <a:gd name="connsiteX9" fmla="*/ 231068 w 496855"/>
                <a:gd name="connsiteY9" fmla="*/ 433755 h 503853"/>
                <a:gd name="connsiteX10" fmla="*/ 126379 w 496855"/>
                <a:gd name="connsiteY10" fmla="*/ 416190 h 503853"/>
                <a:gd name="connsiteX11" fmla="*/ 113293 w 496855"/>
                <a:gd name="connsiteY11" fmla="*/ 381200 h 503853"/>
                <a:gd name="connsiteX12" fmla="*/ 75644 w 496855"/>
                <a:gd name="connsiteY12" fmla="*/ 358737 h 503853"/>
                <a:gd name="connsiteX13" fmla="*/ 32956 w 496855"/>
                <a:gd name="connsiteY13" fmla="*/ 349009 h 503853"/>
                <a:gd name="connsiteX14" fmla="*/ 3775 w 496855"/>
                <a:gd name="connsiteY14" fmla="*/ 327106 h 503853"/>
                <a:gd name="connsiteX15" fmla="*/ 13572 w 496855"/>
                <a:gd name="connsiteY15" fmla="*/ 273152 h 503853"/>
                <a:gd name="connsiteX16" fmla="*/ 37925 w 496855"/>
                <a:gd name="connsiteY16" fmla="*/ 230814 h 503853"/>
                <a:gd name="connsiteX17" fmla="*/ 28057 w 496855"/>
                <a:gd name="connsiteY17" fmla="*/ 103031 h 503853"/>
                <a:gd name="connsiteX18" fmla="*/ 96847 w 496855"/>
                <a:gd name="connsiteY18" fmla="*/ 51596 h 503853"/>
                <a:gd name="connsiteX19" fmla="*/ 186071 w 496855"/>
                <a:gd name="connsiteY19" fmla="*/ 48727 h 503853"/>
                <a:gd name="connsiteX20" fmla="*/ 269207 w 496855"/>
                <a:gd name="connsiteY20" fmla="*/ 27803 h 503853"/>
                <a:gd name="connsiteX21" fmla="*/ 357032 w 496855"/>
                <a:gd name="connsiteY21" fmla="*/ 511 h 503853"/>
                <a:gd name="connsiteX22" fmla="*/ 432120 w 496855"/>
                <a:gd name="connsiteY22" fmla="*/ 49427 h 503853"/>
                <a:gd name="connsiteX23" fmla="*/ 449405 w 496855"/>
                <a:gd name="connsiteY23" fmla="*/ 155306 h 5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55" h="503853">
                  <a:moveTo>
                    <a:pt x="449405" y="155306"/>
                  </a:moveTo>
                  <a:cubicBezTo>
                    <a:pt x="458222" y="170071"/>
                    <a:pt x="472848" y="180219"/>
                    <a:pt x="483625" y="193445"/>
                  </a:cubicBezTo>
                  <a:cubicBezTo>
                    <a:pt x="509517" y="225356"/>
                    <a:pt x="509587" y="275251"/>
                    <a:pt x="483415" y="309121"/>
                  </a:cubicBezTo>
                  <a:cubicBezTo>
                    <a:pt x="464310" y="333754"/>
                    <a:pt x="447375" y="347960"/>
                    <a:pt x="455073" y="379381"/>
                  </a:cubicBezTo>
                  <a:cubicBezTo>
                    <a:pt x="461021" y="403733"/>
                    <a:pt x="475717" y="430326"/>
                    <a:pt x="464240" y="456218"/>
                  </a:cubicBezTo>
                  <a:cubicBezTo>
                    <a:pt x="450944" y="486240"/>
                    <a:pt x="423372" y="506114"/>
                    <a:pt x="388382" y="503944"/>
                  </a:cubicBezTo>
                  <a:cubicBezTo>
                    <a:pt x="365849" y="502615"/>
                    <a:pt x="344855" y="492817"/>
                    <a:pt x="328130" y="479102"/>
                  </a:cubicBezTo>
                  <a:cubicBezTo>
                    <a:pt x="317073" y="470004"/>
                    <a:pt x="307836" y="459088"/>
                    <a:pt x="296709" y="449850"/>
                  </a:cubicBezTo>
                  <a:cubicBezTo>
                    <a:pt x="285442" y="440473"/>
                    <a:pt x="271656" y="432705"/>
                    <a:pt x="256401" y="431446"/>
                  </a:cubicBezTo>
                  <a:cubicBezTo>
                    <a:pt x="247933" y="430745"/>
                    <a:pt x="239396" y="432145"/>
                    <a:pt x="231068" y="433755"/>
                  </a:cubicBezTo>
                  <a:cubicBezTo>
                    <a:pt x="195449" y="440613"/>
                    <a:pt x="140585" y="463286"/>
                    <a:pt x="126379" y="416190"/>
                  </a:cubicBezTo>
                  <a:cubicBezTo>
                    <a:pt x="122810" y="404223"/>
                    <a:pt x="120570" y="391487"/>
                    <a:pt x="113293" y="381200"/>
                  </a:cubicBezTo>
                  <a:cubicBezTo>
                    <a:pt x="104545" y="368884"/>
                    <a:pt x="89919" y="362376"/>
                    <a:pt x="75644" y="358737"/>
                  </a:cubicBezTo>
                  <a:cubicBezTo>
                    <a:pt x="61368" y="355098"/>
                    <a:pt x="46812" y="353698"/>
                    <a:pt x="32956" y="349009"/>
                  </a:cubicBezTo>
                  <a:cubicBezTo>
                    <a:pt x="17980" y="343971"/>
                    <a:pt x="8533" y="336413"/>
                    <a:pt x="3775" y="327106"/>
                  </a:cubicBezTo>
                  <a:cubicBezTo>
                    <a:pt x="-4063" y="311920"/>
                    <a:pt x="835" y="292326"/>
                    <a:pt x="13572" y="273152"/>
                  </a:cubicBezTo>
                  <a:cubicBezTo>
                    <a:pt x="22669" y="259576"/>
                    <a:pt x="33306" y="246349"/>
                    <a:pt x="37925" y="230814"/>
                  </a:cubicBezTo>
                  <a:cubicBezTo>
                    <a:pt x="51151" y="186727"/>
                    <a:pt x="12032" y="147888"/>
                    <a:pt x="28057" y="103031"/>
                  </a:cubicBezTo>
                  <a:cubicBezTo>
                    <a:pt x="38204" y="74899"/>
                    <a:pt x="67596" y="57475"/>
                    <a:pt x="96847" y="51596"/>
                  </a:cubicBezTo>
                  <a:cubicBezTo>
                    <a:pt x="126029" y="45718"/>
                    <a:pt x="156120" y="48867"/>
                    <a:pt x="186071" y="48727"/>
                  </a:cubicBezTo>
                  <a:cubicBezTo>
                    <a:pt x="214763" y="48587"/>
                    <a:pt x="245414" y="44738"/>
                    <a:pt x="269207" y="27803"/>
                  </a:cubicBezTo>
                  <a:cubicBezTo>
                    <a:pt x="295589" y="9049"/>
                    <a:pt x="322882" y="-2638"/>
                    <a:pt x="357032" y="511"/>
                  </a:cubicBezTo>
                  <a:cubicBezTo>
                    <a:pt x="388732" y="3590"/>
                    <a:pt x="419033" y="20805"/>
                    <a:pt x="432120" y="49427"/>
                  </a:cubicBezTo>
                  <a:cubicBezTo>
                    <a:pt x="447655" y="83367"/>
                    <a:pt x="429250" y="121576"/>
                    <a:pt x="449405" y="155306"/>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5F92162-1766-4934-979C-75136FD7AEBA}"/>
                </a:ext>
              </a:extLst>
            </p:cNvPr>
            <p:cNvSpPr/>
            <p:nvPr/>
          </p:nvSpPr>
          <p:spPr>
            <a:xfrm>
              <a:off x="3891357" y="5981994"/>
              <a:ext cx="482859" cy="489857"/>
            </a:xfrm>
            <a:custGeom>
              <a:avLst/>
              <a:gdLst>
                <a:gd name="connsiteX0" fmla="*/ 3715 w 482859"/>
                <a:gd name="connsiteY0" fmla="*/ 319668 h 489857"/>
                <a:gd name="connsiteX1" fmla="*/ 33386 w 482859"/>
                <a:gd name="connsiteY1" fmla="*/ 339752 h 489857"/>
                <a:gd name="connsiteX2" fmla="*/ 76634 w 482859"/>
                <a:gd name="connsiteY2" fmla="*/ 346820 h 489857"/>
                <a:gd name="connsiteX3" fmla="*/ 114003 w 482859"/>
                <a:gd name="connsiteY3" fmla="*/ 367534 h 489857"/>
                <a:gd name="connsiteX4" fmla="*/ 125689 w 482859"/>
                <a:gd name="connsiteY4" fmla="*/ 402104 h 489857"/>
                <a:gd name="connsiteX5" fmla="*/ 227160 w 482859"/>
                <a:gd name="connsiteY5" fmla="*/ 416100 h 489857"/>
                <a:gd name="connsiteX6" fmla="*/ 251793 w 482859"/>
                <a:gd name="connsiteY6" fmla="*/ 413231 h 489857"/>
                <a:gd name="connsiteX7" fmla="*/ 290561 w 482859"/>
                <a:gd name="connsiteY7" fmla="*/ 432196 h 489857"/>
                <a:gd name="connsiteX8" fmla="*/ 320862 w 482859"/>
                <a:gd name="connsiteY8" fmla="*/ 462986 h 489857"/>
                <a:gd name="connsiteX9" fmla="*/ 380065 w 482859"/>
                <a:gd name="connsiteY9" fmla="*/ 489859 h 489857"/>
                <a:gd name="connsiteX10" fmla="*/ 454454 w 482859"/>
                <a:gd name="connsiteY10" fmla="*/ 442343 h 489857"/>
                <a:gd name="connsiteX11" fmla="*/ 441227 w 482859"/>
                <a:gd name="connsiteY11" fmla="*/ 365015 h 489857"/>
                <a:gd name="connsiteX12" fmla="*/ 468170 w 482859"/>
                <a:gd name="connsiteY12" fmla="*/ 295245 h 489857"/>
                <a:gd name="connsiteX13" fmla="*/ 466000 w 482859"/>
                <a:gd name="connsiteY13" fmla="*/ 181039 h 489857"/>
                <a:gd name="connsiteX14" fmla="*/ 429961 w 482859"/>
                <a:gd name="connsiteY14" fmla="*/ 144159 h 489857"/>
                <a:gd name="connsiteX15" fmla="*/ 415125 w 482859"/>
                <a:gd name="connsiteY15" fmla="*/ 44508 h 489857"/>
                <a:gd name="connsiteX16" fmla="*/ 343816 w 482859"/>
                <a:gd name="connsiteY16" fmla="*/ 142 h 489857"/>
                <a:gd name="connsiteX17" fmla="*/ 261730 w 482859"/>
                <a:gd name="connsiteY17" fmla="*/ 31282 h 489857"/>
                <a:gd name="connsiteX18" fmla="*/ 180833 w 482859"/>
                <a:gd name="connsiteY18" fmla="*/ 52206 h 489857"/>
                <a:gd name="connsiteX19" fmla="*/ 93149 w 482859"/>
                <a:gd name="connsiteY19" fmla="*/ 52276 h 489857"/>
                <a:gd name="connsiteX20" fmla="*/ 25689 w 482859"/>
                <a:gd name="connsiteY20" fmla="*/ 101682 h 489857"/>
                <a:gd name="connsiteX21" fmla="*/ 39684 w 482859"/>
                <a:gd name="connsiteY21" fmla="*/ 226875 h 489857"/>
                <a:gd name="connsiteX22" fmla="*/ 14422 w 482859"/>
                <a:gd name="connsiteY22" fmla="*/ 267673 h 489857"/>
                <a:gd name="connsiteX23" fmla="*/ 3715 w 482859"/>
                <a:gd name="connsiteY23" fmla="*/ 319668 h 4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859" h="489857">
                  <a:moveTo>
                    <a:pt x="3715" y="319668"/>
                  </a:moveTo>
                  <a:cubicBezTo>
                    <a:pt x="8474" y="328416"/>
                    <a:pt x="17991" y="335484"/>
                    <a:pt x="33386" y="339752"/>
                  </a:cubicBezTo>
                  <a:cubicBezTo>
                    <a:pt x="47452" y="343671"/>
                    <a:pt x="62288" y="344021"/>
                    <a:pt x="76634" y="346820"/>
                  </a:cubicBezTo>
                  <a:cubicBezTo>
                    <a:pt x="90979" y="349620"/>
                    <a:pt x="105675" y="355568"/>
                    <a:pt x="114003" y="367534"/>
                  </a:cubicBezTo>
                  <a:cubicBezTo>
                    <a:pt x="121001" y="377542"/>
                    <a:pt x="122610" y="390278"/>
                    <a:pt x="125689" y="402104"/>
                  </a:cubicBezTo>
                  <a:cubicBezTo>
                    <a:pt x="138006" y="449480"/>
                    <a:pt x="192870" y="424008"/>
                    <a:pt x="227160" y="416100"/>
                  </a:cubicBezTo>
                  <a:cubicBezTo>
                    <a:pt x="235277" y="414211"/>
                    <a:pt x="243535" y="412601"/>
                    <a:pt x="251793" y="413231"/>
                  </a:cubicBezTo>
                  <a:cubicBezTo>
                    <a:pt x="266698" y="414351"/>
                    <a:pt x="279854" y="422538"/>
                    <a:pt x="290561" y="432196"/>
                  </a:cubicBezTo>
                  <a:cubicBezTo>
                    <a:pt x="301268" y="441922"/>
                    <a:pt x="310156" y="453329"/>
                    <a:pt x="320862" y="462986"/>
                  </a:cubicBezTo>
                  <a:cubicBezTo>
                    <a:pt x="337028" y="477542"/>
                    <a:pt x="357742" y="488039"/>
                    <a:pt x="380065" y="489859"/>
                  </a:cubicBezTo>
                  <a:cubicBezTo>
                    <a:pt x="414915" y="492658"/>
                    <a:pt x="442067" y="472784"/>
                    <a:pt x="454454" y="442343"/>
                  </a:cubicBezTo>
                  <a:cubicBezTo>
                    <a:pt x="465090" y="416170"/>
                    <a:pt x="448365" y="389368"/>
                    <a:pt x="441227" y="365015"/>
                  </a:cubicBezTo>
                  <a:cubicBezTo>
                    <a:pt x="431920" y="333244"/>
                    <a:pt x="448925" y="319668"/>
                    <a:pt x="468170" y="295245"/>
                  </a:cubicBezTo>
                  <a:cubicBezTo>
                    <a:pt x="494412" y="261865"/>
                    <a:pt x="493432" y="211970"/>
                    <a:pt x="466000" y="181039"/>
                  </a:cubicBezTo>
                  <a:cubicBezTo>
                    <a:pt x="454593" y="168162"/>
                    <a:pt x="439338" y="158435"/>
                    <a:pt x="429961" y="144159"/>
                  </a:cubicBezTo>
                  <a:cubicBezTo>
                    <a:pt x="409247" y="112739"/>
                    <a:pt x="429331" y="76769"/>
                    <a:pt x="415125" y="44508"/>
                  </a:cubicBezTo>
                  <a:cubicBezTo>
                    <a:pt x="403228" y="17426"/>
                    <a:pt x="374047" y="1751"/>
                    <a:pt x="343816" y="142"/>
                  </a:cubicBezTo>
                  <a:cubicBezTo>
                    <a:pt x="310995" y="-1538"/>
                    <a:pt x="286013" y="11898"/>
                    <a:pt x="261730" y="31282"/>
                  </a:cubicBezTo>
                  <a:cubicBezTo>
                    <a:pt x="239126" y="49337"/>
                    <a:pt x="208895" y="52766"/>
                    <a:pt x="180833" y="52206"/>
                  </a:cubicBezTo>
                  <a:cubicBezTo>
                    <a:pt x="151582" y="51717"/>
                    <a:pt x="122050" y="47378"/>
                    <a:pt x="93149" y="52276"/>
                  </a:cubicBezTo>
                  <a:cubicBezTo>
                    <a:pt x="64317" y="57175"/>
                    <a:pt x="34996" y="73900"/>
                    <a:pt x="25689" y="101682"/>
                  </a:cubicBezTo>
                  <a:cubicBezTo>
                    <a:pt x="10713" y="146189"/>
                    <a:pt x="53051" y="183908"/>
                    <a:pt x="39684" y="226875"/>
                  </a:cubicBezTo>
                  <a:cubicBezTo>
                    <a:pt x="34996" y="241991"/>
                    <a:pt x="23939" y="254587"/>
                    <a:pt x="14422" y="267673"/>
                  </a:cubicBezTo>
                  <a:cubicBezTo>
                    <a:pt x="1056" y="286148"/>
                    <a:pt x="-4193" y="305182"/>
                    <a:pt x="3715" y="319668"/>
                  </a:cubicBezTo>
                  <a:close/>
                </a:path>
              </a:pathLst>
            </a:custGeom>
            <a:noFill/>
            <a:ln w="3175" cap="flat">
              <a:gradFill>
                <a:gsLst>
                  <a:gs pos="57500">
                    <a:srgbClr val="FFFFFF">
                      <a:alpha val="78000"/>
                    </a:srgbClr>
                  </a:gs>
                  <a:gs pos="100000">
                    <a:schemeClr val="bg1">
                      <a:alpha val="0"/>
                    </a:schemeClr>
                  </a:gs>
                  <a:gs pos="0">
                    <a:schemeClr val="bg1">
                      <a:alpha val="0"/>
                    </a:schemeClr>
                  </a:gs>
                </a:gsLst>
                <a:lin ang="54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24754F37-2264-485B-B4EA-ADEE12399717}"/>
              </a:ext>
            </a:extLst>
          </p:cNvPr>
          <p:cNvGrpSpPr/>
          <p:nvPr/>
        </p:nvGrpSpPr>
        <p:grpSpPr>
          <a:xfrm>
            <a:off x="-2548078" y="729954"/>
            <a:ext cx="5709712" cy="5709572"/>
            <a:chOff x="3574257" y="-97394"/>
            <a:chExt cx="1063056" cy="1063030"/>
          </a:xfrm>
        </p:grpSpPr>
        <p:sp>
          <p:nvSpPr>
            <p:cNvPr id="61" name="Freeform: Shape 60">
              <a:extLst>
                <a:ext uri="{FF2B5EF4-FFF2-40B4-BE49-F238E27FC236}">
                  <a16:creationId xmlns:a16="http://schemas.microsoft.com/office/drawing/2014/main" id="{2E820C96-C0C2-46EA-9087-520C8E5BF595}"/>
                </a:ext>
              </a:extLst>
            </p:cNvPr>
            <p:cNvSpPr/>
            <p:nvPr/>
          </p:nvSpPr>
          <p:spPr>
            <a:xfrm>
              <a:off x="3671887" y="271"/>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10D472C8-6D30-4A79-A099-1C6F8724E4C2}"/>
                </a:ext>
              </a:extLst>
            </p:cNvPr>
            <p:cNvSpPr/>
            <p:nvPr/>
          </p:nvSpPr>
          <p:spPr>
            <a:xfrm>
              <a:off x="3632835" y="39320"/>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95CAE0DA-DE08-4891-A78B-A117CF145CB7}"/>
                </a:ext>
              </a:extLst>
            </p:cNvPr>
            <p:cNvSpPr/>
            <p:nvPr/>
          </p:nvSpPr>
          <p:spPr>
            <a:xfrm>
              <a:off x="3691412" y="-19250"/>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53426C29-2DCC-40BE-A40F-A987594374F9}"/>
                </a:ext>
              </a:extLst>
            </p:cNvPr>
            <p:cNvSpPr/>
            <p:nvPr/>
          </p:nvSpPr>
          <p:spPr>
            <a:xfrm>
              <a:off x="3730514" y="-5834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8DE59D4-346F-4471-BA6D-2E48C01FD4B1}"/>
                </a:ext>
              </a:extLst>
            </p:cNvPr>
            <p:cNvSpPr/>
            <p:nvPr/>
          </p:nvSpPr>
          <p:spPr>
            <a:xfrm>
              <a:off x="3750040" y="-77871"/>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DCAEA86C-EFE1-420D-991C-429D561D3241}"/>
                </a:ext>
              </a:extLst>
            </p:cNvPr>
            <p:cNvSpPr/>
            <p:nvPr/>
          </p:nvSpPr>
          <p:spPr>
            <a:xfrm>
              <a:off x="3710988" y="-38823"/>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7B5038B7-57C0-4FDD-AE4B-119B74AED2DD}"/>
                </a:ext>
              </a:extLst>
            </p:cNvPr>
            <p:cNvSpPr/>
            <p:nvPr/>
          </p:nvSpPr>
          <p:spPr>
            <a:xfrm>
              <a:off x="3652361" y="1979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58409E74-8CDE-4F55-A819-BB2FB1288F30}"/>
                </a:ext>
              </a:extLst>
            </p:cNvPr>
            <p:cNvSpPr/>
            <p:nvPr/>
          </p:nvSpPr>
          <p:spPr>
            <a:xfrm>
              <a:off x="3574257" y="97889"/>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DC4098A-F81C-4535-8001-50E42C433DCE}"/>
                </a:ext>
              </a:extLst>
            </p:cNvPr>
            <p:cNvSpPr/>
            <p:nvPr/>
          </p:nvSpPr>
          <p:spPr>
            <a:xfrm>
              <a:off x="3613309" y="58843"/>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B8720C8-F99E-4322-BC6B-5F8745627CC3}"/>
                </a:ext>
              </a:extLst>
            </p:cNvPr>
            <p:cNvSpPr/>
            <p:nvPr/>
          </p:nvSpPr>
          <p:spPr>
            <a:xfrm>
              <a:off x="3593783" y="78366"/>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378EB3A-3501-472B-ACAB-18933FEA9D32}"/>
                </a:ext>
              </a:extLst>
            </p:cNvPr>
            <p:cNvSpPr/>
            <p:nvPr/>
          </p:nvSpPr>
          <p:spPr>
            <a:xfrm>
              <a:off x="3769566" y="-97394"/>
              <a:ext cx="867747" cy="867747"/>
            </a:xfrm>
            <a:custGeom>
              <a:avLst/>
              <a:gdLst>
                <a:gd name="connsiteX0" fmla="*/ 566872 w 867746"/>
                <a:gd name="connsiteY0" fmla="*/ 303031 h 867746"/>
                <a:gd name="connsiteX1" fmla="*/ 737983 w 867746"/>
                <a:gd name="connsiteY1" fmla="*/ 737983 h 867746"/>
                <a:gd name="connsiteX2" fmla="*/ 303031 w 867746"/>
                <a:gd name="connsiteY2" fmla="*/ 566872 h 867746"/>
                <a:gd name="connsiteX3" fmla="*/ 131921 w 867746"/>
                <a:gd name="connsiteY3" fmla="*/ 131921 h 867746"/>
                <a:gd name="connsiteX4" fmla="*/ 566872 w 867746"/>
                <a:gd name="connsiteY4" fmla="*/ 303031 h 86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6" h="867746">
                  <a:moveTo>
                    <a:pt x="566872" y="303031"/>
                  </a:moveTo>
                  <a:cubicBezTo>
                    <a:pt x="734232" y="470391"/>
                    <a:pt x="810841" y="665125"/>
                    <a:pt x="737983" y="737983"/>
                  </a:cubicBezTo>
                  <a:cubicBezTo>
                    <a:pt x="665125" y="810841"/>
                    <a:pt x="470391" y="734232"/>
                    <a:pt x="303031" y="566872"/>
                  </a:cubicBezTo>
                  <a:cubicBezTo>
                    <a:pt x="135672" y="399513"/>
                    <a:pt x="59063" y="204778"/>
                    <a:pt x="131921" y="131921"/>
                  </a:cubicBezTo>
                  <a:cubicBezTo>
                    <a:pt x="204778" y="59063"/>
                    <a:pt x="399513" y="135672"/>
                    <a:pt x="566872" y="303031"/>
                  </a:cubicBezTo>
                  <a:close/>
                </a:path>
              </a:pathLst>
            </a:custGeom>
            <a:noFill/>
            <a:ln w="3175" cap="flat">
              <a:gradFill>
                <a:gsLst>
                  <a:gs pos="57500">
                    <a:srgbClr val="FFFFFF">
                      <a:alpha val="45824"/>
                    </a:srgbClr>
                  </a:gs>
                  <a:gs pos="100000">
                    <a:schemeClr val="bg1">
                      <a:alpha val="0"/>
                    </a:schemeClr>
                  </a:gs>
                  <a:gs pos="0">
                    <a:schemeClr val="bg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93351DD5-820A-4D20-BB08-ECF93C9AA219}"/>
              </a:ext>
            </a:extLst>
          </p:cNvPr>
          <p:cNvSpPr/>
          <p:nvPr/>
        </p:nvSpPr>
        <p:spPr>
          <a:xfrm>
            <a:off x="5951984" y="2557544"/>
            <a:ext cx="910726" cy="3252824"/>
          </a:xfrm>
          <a:prstGeom prst="rect">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644684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000"/>
                                        <p:tgtEl>
                                          <p:spTgt spid="60"/>
                                        </p:tgtEl>
                                      </p:cBhvr>
                                    </p:animEffect>
                                    <p:anim calcmode="lin" valueType="num">
                                      <p:cBhvr>
                                        <p:cTn id="8" dur="2000" fill="hold"/>
                                        <p:tgtEl>
                                          <p:spTgt spid="60"/>
                                        </p:tgtEl>
                                        <p:attrNameLst>
                                          <p:attrName>ppt_x</p:attrName>
                                        </p:attrNameLst>
                                      </p:cBhvr>
                                      <p:tavLst>
                                        <p:tav tm="0">
                                          <p:val>
                                            <p:strVal val="#ppt_x"/>
                                          </p:val>
                                        </p:tav>
                                        <p:tav tm="100000">
                                          <p:val>
                                            <p:strVal val="#ppt_x"/>
                                          </p:val>
                                        </p:tav>
                                      </p:tavLst>
                                    </p:anim>
                                    <p:anim calcmode="lin" valueType="num">
                                      <p:cBhvr>
                                        <p:cTn id="9" dur="2000" fill="hold"/>
                                        <p:tgtEl>
                                          <p:spTgt spid="60"/>
                                        </p:tgtEl>
                                        <p:attrNameLst>
                                          <p:attrName>ppt_y</p:attrName>
                                        </p:attrNameLst>
                                      </p:cBhvr>
                                      <p:tavLst>
                                        <p:tav tm="0">
                                          <p:val>
                                            <p:strVal val="#ppt_y+.1"/>
                                          </p:val>
                                        </p:tav>
                                        <p:tav tm="100000">
                                          <p:val>
                                            <p:strVal val="#ppt_y"/>
                                          </p:val>
                                        </p:tav>
                                      </p:tavLst>
                                    </p:anim>
                                  </p:childTnLst>
                                </p:cTn>
                              </p:par>
                              <p:par>
                                <p:cTn id="10" presetID="8" presetClass="emph" presetSubtype="0" repeatCount="indefinite" autoRev="1" fill="hold" nodeType="withEffect">
                                  <p:stCondLst>
                                    <p:cond delay="0"/>
                                  </p:stCondLst>
                                  <p:endCondLst>
                                    <p:cond evt="onNext" delay="0">
                                      <p:tgtEl>
                                        <p:sldTgt/>
                                      </p:tgtEl>
                                    </p:cond>
                                  </p:endCondLst>
                                  <p:childTnLst>
                                    <p:animRot by="-900000">
                                      <p:cBhvr>
                                        <p:cTn id="11" dur="3000" fill="hold"/>
                                        <p:tgtEl>
                                          <p:spTgt spid="60"/>
                                        </p:tgtEl>
                                        <p:attrNameLst>
                                          <p:attrName>r</p:attrName>
                                        </p:attrNameLst>
                                      </p:cBhvr>
                                    </p:animRot>
                                  </p:childTnLst>
                                </p:cTn>
                              </p:par>
                              <p:par>
                                <p:cTn id="12" presetID="8" presetClass="emph" presetSubtype="0" fill="hold" nodeType="withEffect">
                                  <p:stCondLst>
                                    <p:cond delay="0"/>
                                  </p:stCondLst>
                                  <p:childTnLst>
                                    <p:animRot by="-21600000">
                                      <p:cBhvr>
                                        <p:cTn id="13" dur="60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8404421A-D434-4F94-83CB-4A7AB4410F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8100" y="2220806"/>
            <a:ext cx="4295800" cy="24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57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arth from outer space">
            <a:extLst>
              <a:ext uri="{FF2B5EF4-FFF2-40B4-BE49-F238E27FC236}">
                <a16:creationId xmlns:a16="http://schemas.microsoft.com/office/drawing/2014/main" id="{9C0D77F4-81C6-F16D-038C-E2141A7E805A}"/>
              </a:ext>
            </a:extLst>
          </p:cNvPr>
          <p:cNvPicPr>
            <a:picLocks noChangeAspect="1"/>
          </p:cNvPicPr>
          <p:nvPr/>
        </p:nvPicPr>
        <p:blipFill rotWithShape="1">
          <a:blip r:embed="rId3">
            <a:alphaModFix amt="64000"/>
            <a:extLst>
              <a:ext uri="{BEBA8EAE-BF5A-486C-A8C5-ECC9F3942E4B}">
                <a14:imgProps xmlns:a14="http://schemas.microsoft.com/office/drawing/2010/main">
                  <a14:imgLayer r:embed="rId4">
                    <a14:imgEffect>
                      <a14:backgroundRemoval t="11667" b="93194" l="27109" r="73021">
                        <a14:foregroundMark x1="49401" y1="63194" x2="47370" y2="77639"/>
                        <a14:foregroundMark x1="47370" y1="77639" x2="47786" y2="83750"/>
                        <a14:foregroundMark x1="47786" y1="83750" x2="55313" y2="89167"/>
                        <a14:foregroundMark x1="55313" y1="89167" x2="59818" y2="88333"/>
                        <a14:foregroundMark x1="59818" y1="88333" x2="64531" y2="81157"/>
                        <a14:foregroundMark x1="64531" y1="81157" x2="71068" y2="63796"/>
                        <a14:foregroundMark x1="71068" y1="63796" x2="72083" y2="54259"/>
                        <a14:foregroundMark x1="72083" y1="54259" x2="68620" y2="57593"/>
                        <a14:foregroundMark x1="68620" y1="57593" x2="53984" y2="78843"/>
                        <a14:foregroundMark x1="53984" y1="78843" x2="63307" y2="64537"/>
                        <a14:foregroundMark x1="63307" y1="64537" x2="63073" y2="64769"/>
                        <a14:foregroundMark x1="58646" y1="81806" x2="47578" y2="91250"/>
                        <a14:foregroundMark x1="47578" y1="91250" x2="42865" y2="90324"/>
                        <a14:foregroundMark x1="42865" y1="90324" x2="36042" y2="71806"/>
                        <a14:foregroundMark x1="36042" y1="71806" x2="34557" y2="59583"/>
                        <a14:foregroundMark x1="34557" y1="59583" x2="32552" y2="55093"/>
                        <a14:foregroundMark x1="32552" y1="55093" x2="31849" y2="41343"/>
                        <a14:foregroundMark x1="31849" y1="41343" x2="30000" y2="47037"/>
                        <a14:foregroundMark x1="30000" y1="47037" x2="30781" y2="63148"/>
                        <a14:foregroundMark x1="30781" y1="63148" x2="37031" y2="76991"/>
                        <a14:foregroundMark x1="37031" y1="76991" x2="40234" y2="81296"/>
                        <a14:foregroundMark x1="61172" y1="85370" x2="67266" y2="78981"/>
                        <a14:foregroundMark x1="67266" y1="78981" x2="72188" y2="66898"/>
                        <a14:foregroundMark x1="72188" y1="66898" x2="73021" y2="42176"/>
                        <a14:foregroundMark x1="73021" y1="42176" x2="72526" y2="41713"/>
                        <a14:foregroundMark x1="59193" y1="15324" x2="55833" y2="11667"/>
                        <a14:foregroundMark x1="55833" y1="11667" x2="52578" y2="10370"/>
                        <a14:foregroundMark x1="52578" y1="10370" x2="42448" y2="14491"/>
                        <a14:foregroundMark x1="42448" y1="14491" x2="49609" y2="11667"/>
                        <a14:foregroundMark x1="49609" y1="11667" x2="57708" y2="14167"/>
                        <a14:foregroundMark x1="29740" y1="43796" x2="28594" y2="49120"/>
                        <a14:foregroundMark x1="28594" y1="49120" x2="27917" y2="62269"/>
                        <a14:foregroundMark x1="27917" y1="62269" x2="32396" y2="76528"/>
                        <a14:foregroundMark x1="32396" y1="76528" x2="40938" y2="88241"/>
                        <a14:foregroundMark x1="40938" y1="88241" x2="41276" y2="88287"/>
                        <a14:foregroundMark x1="29219" y1="46528" x2="29375" y2="57593"/>
                        <a14:foregroundMark x1="29375" y1="57593" x2="40833" y2="82176"/>
                        <a14:foregroundMark x1="40833" y1="82176" x2="50755" y2="92546"/>
                        <a14:foregroundMark x1="50755" y1="92546" x2="58099" y2="90880"/>
                        <a14:foregroundMark x1="58099" y1="90880" x2="63828" y2="83843"/>
                        <a14:foregroundMark x1="63828" y1="83843" x2="64089" y2="83796"/>
                        <a14:foregroundMark x1="40938" y1="85972" x2="36797" y2="83380"/>
                        <a14:foregroundMark x1="36797" y1="83380" x2="31354" y2="76204"/>
                        <a14:foregroundMark x1="31354" y1="76204" x2="29922" y2="72778"/>
                        <a14:foregroundMark x1="44167" y1="89583" x2="38125" y2="85324"/>
                        <a14:foregroundMark x1="38125" y1="85324" x2="31458" y2="76991"/>
                        <a14:foregroundMark x1="31458" y1="76991" x2="27526" y2="66667"/>
                        <a14:foregroundMark x1="27526" y1="66667" x2="27734" y2="61204"/>
                        <a14:foregroundMark x1="27734" y1="61204" x2="27682" y2="60972"/>
                        <a14:foregroundMark x1="30964" y1="71852" x2="27760" y2="62731"/>
                        <a14:foregroundMark x1="27760" y1="62731" x2="27135" y2="57500"/>
                        <a14:foregroundMark x1="27135" y1="57500" x2="27135" y2="57500"/>
                        <a14:foregroundMark x1="58490" y1="90833" x2="61563" y2="91481"/>
                        <a14:foregroundMark x1="61563" y1="91481" x2="66979" y2="82685"/>
                        <a14:foregroundMark x1="66979" y1="82685" x2="68932" y2="76667"/>
                        <a14:foregroundMark x1="68932" y1="76667" x2="66120" y2="79769"/>
                        <a14:foregroundMark x1="66120" y1="79769" x2="63307" y2="87824"/>
                        <a14:foregroundMark x1="63307" y1="87824" x2="57917" y2="93194"/>
                      </a14:backgroundRemoval>
                    </a14:imgEffect>
                  </a14:imgLayer>
                </a14:imgProps>
              </a:ext>
            </a:extLst>
          </a:blip>
          <a:srcRect l="24914" t="6802" r="25807" b="8126"/>
          <a:stretch/>
        </p:blipFill>
        <p:spPr>
          <a:xfrm rot="9006060">
            <a:off x="-3534943" y="-205548"/>
            <a:ext cx="7846879" cy="7619996"/>
          </a:xfrm>
          <a:prstGeom prst="rect">
            <a:avLst/>
          </a:prstGeom>
        </p:spPr>
      </p:pic>
      <p:sp>
        <p:nvSpPr>
          <p:cNvPr id="25" name="Rectangle 24">
            <a:extLst>
              <a:ext uri="{FF2B5EF4-FFF2-40B4-BE49-F238E27FC236}">
                <a16:creationId xmlns:a16="http://schemas.microsoft.com/office/drawing/2014/main" id="{C539FD50-9315-EB34-F10C-8ED1C07D2734}"/>
              </a:ext>
            </a:extLst>
          </p:cNvPr>
          <p:cNvSpPr/>
          <p:nvPr/>
        </p:nvSpPr>
        <p:spPr>
          <a:xfrm>
            <a:off x="5883866" y="5830329"/>
            <a:ext cx="84588" cy="827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FDD7932-E4EB-DE34-FC18-A380B0F84BD0}"/>
              </a:ext>
            </a:extLst>
          </p:cNvPr>
          <p:cNvSpPr/>
          <p:nvPr/>
        </p:nvSpPr>
        <p:spPr>
          <a:xfrm>
            <a:off x="7372518" y="5830329"/>
            <a:ext cx="84588" cy="827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04B4BD-AA8C-7D0A-A37B-3DC0C19F36D1}"/>
              </a:ext>
            </a:extLst>
          </p:cNvPr>
          <p:cNvSpPr/>
          <p:nvPr/>
        </p:nvSpPr>
        <p:spPr>
          <a:xfrm>
            <a:off x="0" y="28853"/>
            <a:ext cx="12192002" cy="2949740"/>
          </a:xfrm>
          <a:prstGeom prst="rect">
            <a:avLst/>
          </a:prstGeom>
          <a:gradFill flip="none" rotWithShape="1">
            <a:gsLst>
              <a:gs pos="21000">
                <a:srgbClr val="01000E">
                  <a:alpha val="0"/>
                </a:srgbClr>
              </a:gs>
              <a:gs pos="40000">
                <a:srgbClr val="01000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9C284C5-70B1-C5D7-26A1-A53AEAE50BD7}"/>
              </a:ext>
            </a:extLst>
          </p:cNvPr>
          <p:cNvSpPr/>
          <p:nvPr/>
        </p:nvSpPr>
        <p:spPr>
          <a:xfrm flipV="1">
            <a:off x="959223" y="1398722"/>
            <a:ext cx="1233763" cy="45719"/>
          </a:xfrm>
          <a:prstGeom prst="rect">
            <a:avLst/>
          </a:prstGeom>
          <a:gradFill>
            <a:gsLst>
              <a:gs pos="0">
                <a:schemeClr val="accent1"/>
              </a:gs>
              <a:gs pos="28000">
                <a:schemeClr val="tx2">
                  <a:lumMod val="40000"/>
                  <a:lumOff val="60000"/>
                </a:schemeClr>
              </a:gs>
              <a:gs pos="61000">
                <a:schemeClr val="accent1">
                  <a:lumMod val="60000"/>
                  <a:lumOff val="4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4CF88F37-1D27-DC13-E348-5498A25E16D3}"/>
              </a:ext>
            </a:extLst>
          </p:cNvPr>
          <p:cNvSpPr/>
          <p:nvPr/>
        </p:nvSpPr>
        <p:spPr>
          <a:xfrm>
            <a:off x="0" y="0"/>
            <a:ext cx="12192000" cy="78735"/>
          </a:xfrm>
          <a:prstGeom prst="rect">
            <a:avLst/>
          </a:prstGeom>
          <a:gradFill>
            <a:gsLst>
              <a:gs pos="0">
                <a:schemeClr val="accent1"/>
              </a:gs>
              <a:gs pos="28000">
                <a:schemeClr val="tx2">
                  <a:lumMod val="40000"/>
                  <a:lumOff val="60000"/>
                </a:schemeClr>
              </a:gs>
              <a:gs pos="61000">
                <a:schemeClr val="accent1">
                  <a:lumMod val="60000"/>
                  <a:lumOff val="4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891384E-FFAC-E206-A1C7-D904E27C84EE}"/>
              </a:ext>
            </a:extLst>
          </p:cNvPr>
          <p:cNvPicPr>
            <a:picLocks noChangeAspect="1"/>
          </p:cNvPicPr>
          <p:nvPr/>
        </p:nvPicPr>
        <p:blipFill>
          <a:blip r:embed="rId5">
            <a:alphaModFix amt="65000"/>
          </a:blip>
          <a:srcRect/>
          <a:stretch/>
        </p:blipFill>
        <p:spPr>
          <a:xfrm rot="11626788" flipH="1">
            <a:off x="7673448" y="-172126"/>
            <a:ext cx="5508401" cy="5508401"/>
          </a:xfrm>
          <a:prstGeom prst="rect">
            <a:avLst/>
          </a:prstGeom>
        </p:spPr>
      </p:pic>
      <p:sp>
        <p:nvSpPr>
          <p:cNvPr id="10" name="Rectangle 9">
            <a:extLst>
              <a:ext uri="{FF2B5EF4-FFF2-40B4-BE49-F238E27FC236}">
                <a16:creationId xmlns:a16="http://schemas.microsoft.com/office/drawing/2014/main" id="{B47ECEA7-4824-41FB-AFDC-F8B402FF73C3}"/>
              </a:ext>
            </a:extLst>
          </p:cNvPr>
          <p:cNvSpPr/>
          <p:nvPr/>
        </p:nvSpPr>
        <p:spPr>
          <a:xfrm>
            <a:off x="3967888" y="1222311"/>
            <a:ext cx="5698556" cy="3477875"/>
          </a:xfrm>
          <a:prstGeom prst="rect">
            <a:avLst/>
          </a:prstGeom>
        </p:spPr>
        <p:txBody>
          <a:bodyPr wrap="square">
            <a:spAutoFit/>
          </a:bodyPr>
          <a:lstStyle/>
          <a:p>
            <a:pPr algn="ctr"/>
            <a:r>
              <a:rPr lang="en-US" sz="4400" i="1" dirty="0">
                <a:solidFill>
                  <a:schemeClr val="bg1">
                    <a:lumMod val="95000"/>
                  </a:schemeClr>
                </a:solidFill>
                <a:latin typeface="Georgia" pitchFamily="18" charset="0"/>
              </a:rPr>
              <a:t>Becoming “Distinguished” with High Expectations</a:t>
            </a:r>
          </a:p>
          <a:p>
            <a:pPr algn="ctr"/>
            <a:r>
              <a:rPr lang="en-US" sz="4400" i="1" dirty="0">
                <a:solidFill>
                  <a:srgbClr val="1BF120"/>
                </a:solidFill>
                <a:latin typeface="Georgia" pitchFamily="18" charset="0"/>
              </a:rPr>
              <a:t>Inclusion of parents and students </a:t>
            </a:r>
            <a:endParaRPr lang="en-IN" sz="4400" dirty="0">
              <a:solidFill>
                <a:srgbClr val="1BF120"/>
              </a:solidFill>
            </a:endParaRPr>
          </a:p>
        </p:txBody>
      </p:sp>
    </p:spTree>
    <p:extLst>
      <p:ext uri="{BB962C8B-B14F-4D97-AF65-F5344CB8AC3E}">
        <p14:creationId xmlns:p14="http://schemas.microsoft.com/office/powerpoint/2010/main" val="17850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endCondLst>
                                    <p:cond evt="onNext" delay="0">
                                      <p:tgtEl>
                                        <p:sldTgt/>
                                      </p:tgtEl>
                                    </p:cond>
                                  </p:endCondLst>
                                  <p:childTnLst>
                                    <p:animRot by="-10800000">
                                      <p:cBhvr>
                                        <p:cTn id="6" dur="80000" fill="hold"/>
                                        <p:tgtEl>
                                          <p:spTgt spid="5"/>
                                        </p:tgtEl>
                                        <p:attrNameLst>
                                          <p:attrName>r</p:attrName>
                                        </p:attrNameLst>
                                      </p:cBhvr>
                                    </p:animRot>
                                  </p:childTnLst>
                                </p:cTn>
                              </p:par>
                              <p:par>
                                <p:cTn id="7" presetID="10" presetClass="entr" presetSubtype="0"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par>
                                <p:cTn id="13" presetID="6" presetClass="emph" presetSubtype="0" repeatCount="indefinite" autoRev="1" fill="hold" nodeType="withEffect">
                                  <p:stCondLst>
                                    <p:cond delay="0"/>
                                  </p:stCondLst>
                                  <p:endCondLst>
                                    <p:cond evt="onNext" delay="0">
                                      <p:tgtEl>
                                        <p:sldTgt/>
                                      </p:tgtEl>
                                    </p:cond>
                                  </p:endCondLst>
                                  <p:childTnLst>
                                    <p:animScale>
                                      <p:cBhvr>
                                        <p:cTn id="14" dur="10000" fill="hold"/>
                                        <p:tgtEl>
                                          <p:spTgt spid="8"/>
                                        </p:tgtEl>
                                      </p:cBhvr>
                                      <p:by x="130000" y="130000"/>
                                    </p:animScale>
                                  </p:childTnLst>
                                </p:cTn>
                              </p:par>
                              <p:par>
                                <p:cTn id="15" presetID="2" presetClass="exit" presetSubtype="4" fill="hold" nodeType="withEffect">
                                  <p:stCondLst>
                                    <p:cond delay="0"/>
                                  </p:stCondLst>
                                  <p:childTnLst>
                                    <p:anim calcmode="lin" valueType="num">
                                      <p:cBhvr additive="base">
                                        <p:cTn id="16" dur="60000"/>
                                        <p:tgtEl>
                                          <p:spTgt spid="8"/>
                                        </p:tgtEl>
                                        <p:attrNameLst>
                                          <p:attrName>ppt_x</p:attrName>
                                        </p:attrNameLst>
                                      </p:cBhvr>
                                      <p:tavLst>
                                        <p:tav tm="0">
                                          <p:val>
                                            <p:strVal val="ppt_x"/>
                                          </p:val>
                                        </p:tav>
                                        <p:tav tm="100000">
                                          <p:val>
                                            <p:strVal val="ppt_x"/>
                                          </p:val>
                                        </p:tav>
                                      </p:tavLst>
                                    </p:anim>
                                    <p:anim calcmode="lin" valueType="num">
                                      <p:cBhvr additive="base">
                                        <p:cTn id="17" dur="60000"/>
                                        <p:tgtEl>
                                          <p:spTgt spid="8"/>
                                        </p:tgtEl>
                                        <p:attrNameLst>
                                          <p:attrName>ppt_y</p:attrName>
                                        </p:attrNameLst>
                                      </p:cBhvr>
                                      <p:tavLst>
                                        <p:tav tm="0">
                                          <p:val>
                                            <p:strVal val="ppt_y"/>
                                          </p:val>
                                        </p:tav>
                                        <p:tav tm="100000">
                                          <p:val>
                                            <p:strVal val="1+ppt_h/2"/>
                                          </p:val>
                                        </p:tav>
                                      </p:tavLst>
                                    </p:anim>
                                    <p:set>
                                      <p:cBhvr>
                                        <p:cTn id="18" dur="1" fill="hold">
                                          <p:stCondLst>
                                            <p:cond delay="59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0" t="7618"/>
          <a:stretch/>
        </p:blipFill>
        <p:spPr bwMode="auto">
          <a:xfrm>
            <a:off x="15280" y="34260"/>
            <a:ext cx="12176720" cy="6891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711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hite gif background"/>
          <p:cNvPicPr>
            <a:picLocks noChangeAspect="1" noChangeArrowheads="1" noCrop="1"/>
          </p:cNvPicPr>
          <p:nvPr/>
        </p:nvPicPr>
        <p:blipFill>
          <a:blip r:embed="rId2"/>
          <a:srcRect/>
          <a:stretch>
            <a:fillRect/>
          </a:stretch>
        </p:blipFill>
        <p:spPr bwMode="auto">
          <a:xfrm>
            <a:off x="11792" y="0"/>
            <a:ext cx="12180208" cy="7000900"/>
          </a:xfrm>
          <a:prstGeom prst="rect">
            <a:avLst/>
          </a:prstGeom>
          <a:noFill/>
        </p:spPr>
      </p:pic>
      <p:sp>
        <p:nvSpPr>
          <p:cNvPr id="43010" name="Title 1"/>
          <p:cNvSpPr>
            <a:spLocks noGrp="1"/>
          </p:cNvSpPr>
          <p:nvPr>
            <p:ph type="title"/>
          </p:nvPr>
        </p:nvSpPr>
        <p:spPr>
          <a:xfrm>
            <a:off x="1981200" y="274638"/>
            <a:ext cx="8229600" cy="2849562"/>
          </a:xfrm>
        </p:spPr>
        <p:txBody>
          <a:bodyPr/>
          <a:lstStyle/>
          <a:p>
            <a:r>
              <a:rPr lang="en-US" altLang="en-US" sz="4800" b="1" i="1" dirty="0">
                <a:solidFill>
                  <a:schemeClr val="bg1">
                    <a:lumMod val="95000"/>
                  </a:schemeClr>
                </a:solidFill>
              </a:rPr>
              <a:t>Very</a:t>
            </a:r>
            <a:r>
              <a:rPr lang="en-US" altLang="en-US" dirty="0">
                <a:solidFill>
                  <a:schemeClr val="bg1">
                    <a:lumMod val="95000"/>
                  </a:schemeClr>
                </a:solidFill>
              </a:rPr>
              <a:t> important members of your classroom community are</a:t>
            </a:r>
            <a:br>
              <a:rPr lang="en-US" altLang="en-US" dirty="0">
                <a:solidFill>
                  <a:schemeClr val="bg1">
                    <a:lumMod val="95000"/>
                  </a:schemeClr>
                </a:solidFill>
              </a:rPr>
            </a:br>
            <a:r>
              <a:rPr lang="en-US" altLang="en-US" dirty="0">
                <a:solidFill>
                  <a:schemeClr val="bg1">
                    <a:lumMod val="95000"/>
                  </a:schemeClr>
                </a:solidFill>
                <a:latin typeface="Aharoni" pitchFamily="2" charset="-79"/>
                <a:cs typeface="Aharoni" pitchFamily="2" charset="-79"/>
              </a:rPr>
              <a:t>PARENTS</a:t>
            </a:r>
          </a:p>
        </p:txBody>
      </p:sp>
      <p:pic>
        <p:nvPicPr>
          <p:cNvPr id="43011" name="Picture 3" descr="C:\Users\dchadwick\AppData\Local\Microsoft\Windows\Temporary Internet Files\Content.IE5\HI7264OF\MC900297575[1].wmf"/>
          <p:cNvPicPr>
            <a:picLocks noGrp="1" noChangeAspect="1" noChangeArrowheads="1"/>
          </p:cNvPicPr>
          <p:nvPr>
            <p:ph idx="1"/>
          </p:nvPr>
        </p:nvPicPr>
        <p:blipFill>
          <a:blip r:embed="rId3"/>
          <a:srcRect/>
          <a:stretch>
            <a:fillRect/>
          </a:stretch>
        </p:blipFill>
        <p:spPr>
          <a:xfrm>
            <a:off x="4583832" y="2852936"/>
            <a:ext cx="3505200" cy="2805113"/>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EC52C4-9408-4A62-BB82-ABBFD06B5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56" y="-1"/>
            <a:ext cx="11888823" cy="6857999"/>
          </a:xfrm>
          <a:prstGeom prst="rect">
            <a:avLst/>
          </a:prstGeom>
        </p:spPr>
      </p:pic>
      <p:sp>
        <p:nvSpPr>
          <p:cNvPr id="7" name="Rectangle 6">
            <a:extLst>
              <a:ext uri="{FF2B5EF4-FFF2-40B4-BE49-F238E27FC236}">
                <a16:creationId xmlns:a16="http://schemas.microsoft.com/office/drawing/2014/main" id="{E256F1CA-615D-45EF-A2FA-7CEA47DCB471}"/>
              </a:ext>
            </a:extLst>
          </p:cNvPr>
          <p:cNvSpPr/>
          <p:nvPr/>
        </p:nvSpPr>
        <p:spPr>
          <a:xfrm>
            <a:off x="157838" y="0"/>
            <a:ext cx="9456062" cy="6858000"/>
          </a:xfrm>
          <a:prstGeom prst="rect">
            <a:avLst/>
          </a:prstGeom>
          <a:gradFill flip="none" rotWithShape="1">
            <a:gsLst>
              <a:gs pos="49000">
                <a:srgbClr val="1E2A47">
                  <a:alpha val="72000"/>
                </a:srgbClr>
              </a:gs>
              <a:gs pos="31000">
                <a:srgbClr val="1C2439">
                  <a:alpha val="88000"/>
                </a:srgbClr>
              </a:gs>
              <a:gs pos="10000">
                <a:srgbClr val="191D28"/>
              </a:gs>
              <a:gs pos="85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A50A0E0-71DA-4264-ADB6-7111A4553DFC}"/>
              </a:ext>
            </a:extLst>
          </p:cNvPr>
          <p:cNvSpPr/>
          <p:nvPr/>
        </p:nvSpPr>
        <p:spPr>
          <a:xfrm flipH="1">
            <a:off x="0" y="2200354"/>
            <a:ext cx="6299200" cy="4657645"/>
          </a:xfrm>
          <a:prstGeom prst="rect">
            <a:avLst/>
          </a:prstGeom>
          <a:gradFill flip="none" rotWithShape="1">
            <a:gsLst>
              <a:gs pos="40199">
                <a:schemeClr val="tx2">
                  <a:alpha val="15000"/>
                </a:schemeClr>
              </a:gs>
              <a:gs pos="0">
                <a:schemeClr val="tx2"/>
              </a:gs>
              <a:gs pos="61000">
                <a:schemeClr val="tx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A1984AE-EE8D-4021-B68A-9C9536FC641E}"/>
              </a:ext>
            </a:extLst>
          </p:cNvPr>
          <p:cNvGrpSpPr/>
          <p:nvPr/>
        </p:nvGrpSpPr>
        <p:grpSpPr>
          <a:xfrm>
            <a:off x="-3730957" y="0"/>
            <a:ext cx="12051136" cy="4456244"/>
            <a:chOff x="1719611" y="-3"/>
            <a:chExt cx="10715631" cy="3962403"/>
          </a:xfrm>
        </p:grpSpPr>
        <p:sp>
          <p:nvSpPr>
            <p:cNvPr id="10" name="Rectangle 9">
              <a:extLst>
                <a:ext uri="{FF2B5EF4-FFF2-40B4-BE49-F238E27FC236}">
                  <a16:creationId xmlns:a16="http://schemas.microsoft.com/office/drawing/2014/main" id="{0915A21A-8E64-4D08-97E6-A84CE20DDF9A}"/>
                </a:ext>
              </a:extLst>
            </p:cNvPr>
            <p:cNvSpPr/>
            <p:nvPr/>
          </p:nvSpPr>
          <p:spPr>
            <a:xfrm rot="10800000">
              <a:off x="7076318" y="-3"/>
              <a:ext cx="5358924" cy="3962403"/>
            </a:xfrm>
            <a:prstGeom prst="rect">
              <a:avLst/>
            </a:prstGeom>
            <a:gradFill flip="none" rotWithShape="1">
              <a:gsLst>
                <a:gs pos="40199">
                  <a:schemeClr val="accent1">
                    <a:lumMod val="50000"/>
                    <a:alpha val="15000"/>
                  </a:schemeClr>
                </a:gs>
                <a:gs pos="15000">
                  <a:srgbClr val="1A2C57">
                    <a:alpha val="75000"/>
                  </a:srgbClr>
                </a:gs>
                <a:gs pos="0">
                  <a:schemeClr val="accent1">
                    <a:lumMod val="50000"/>
                    <a:alpha val="90000"/>
                  </a:schemeClr>
                </a:gs>
                <a:gs pos="61000">
                  <a:schemeClr val="accent3">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5BD697-CF82-40F2-B6B7-9B4C9AE9D7BA}"/>
                </a:ext>
              </a:extLst>
            </p:cNvPr>
            <p:cNvSpPr/>
            <p:nvPr/>
          </p:nvSpPr>
          <p:spPr>
            <a:xfrm rot="10800000" flipH="1">
              <a:off x="1719611" y="-3"/>
              <a:ext cx="5358924" cy="3962403"/>
            </a:xfrm>
            <a:prstGeom prst="rect">
              <a:avLst/>
            </a:prstGeom>
            <a:gradFill flip="none" rotWithShape="1">
              <a:gsLst>
                <a:gs pos="40199">
                  <a:schemeClr val="accent1">
                    <a:lumMod val="50000"/>
                    <a:alpha val="15000"/>
                  </a:schemeClr>
                </a:gs>
                <a:gs pos="15000">
                  <a:srgbClr val="1A2C57">
                    <a:alpha val="75000"/>
                  </a:srgbClr>
                </a:gs>
                <a:gs pos="0">
                  <a:schemeClr val="accent1">
                    <a:lumMod val="50000"/>
                    <a:alpha val="90000"/>
                  </a:schemeClr>
                </a:gs>
                <a:gs pos="61000">
                  <a:schemeClr val="accent3">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866" name="Title 1"/>
          <p:cNvSpPr>
            <a:spLocks noGrp="1"/>
          </p:cNvSpPr>
          <p:nvPr>
            <p:ph type="title"/>
          </p:nvPr>
        </p:nvSpPr>
        <p:spPr>
          <a:xfrm>
            <a:off x="317556" y="274638"/>
            <a:ext cx="11716606" cy="792162"/>
          </a:xfrm>
        </p:spPr>
        <p:txBody>
          <a:bodyPr>
            <a:noAutofit/>
          </a:bodyPr>
          <a:lstStyle/>
          <a:p>
            <a:pPr algn="l">
              <a:defRPr/>
            </a:pPr>
            <a:r>
              <a:rPr lang="en-US" sz="3200" dirty="0">
                <a:solidFill>
                  <a:srgbClr val="00B0F0"/>
                </a:solidFill>
                <a:latin typeface="Aharoni" pitchFamily="2" charset="-79"/>
                <a:cs typeface="Aharoni" pitchFamily="2" charset="-79"/>
              </a:rPr>
              <a:t>What any parent really wants in a </a:t>
            </a:r>
            <a:br>
              <a:rPr lang="en-US" sz="3200" dirty="0">
                <a:solidFill>
                  <a:srgbClr val="00B0F0"/>
                </a:solidFill>
                <a:latin typeface="Aharoni" pitchFamily="2" charset="-79"/>
                <a:cs typeface="Aharoni" pitchFamily="2" charset="-79"/>
              </a:rPr>
            </a:br>
            <a:r>
              <a:rPr lang="en-US" sz="3200" dirty="0">
                <a:solidFill>
                  <a:srgbClr val="00B0F0"/>
                </a:solidFill>
                <a:latin typeface="Aharoni" pitchFamily="2" charset="-79"/>
                <a:cs typeface="Aharoni" pitchFamily="2" charset="-79"/>
              </a:rPr>
              <a:t>child’s teacher</a:t>
            </a:r>
          </a:p>
        </p:txBody>
      </p:sp>
      <p:sp>
        <p:nvSpPr>
          <p:cNvPr id="46083" name="Content Placeholder 2"/>
          <p:cNvSpPr>
            <a:spLocks noGrp="1"/>
          </p:cNvSpPr>
          <p:nvPr>
            <p:ph idx="1"/>
          </p:nvPr>
        </p:nvSpPr>
        <p:spPr>
          <a:xfrm>
            <a:off x="317556" y="1447800"/>
            <a:ext cx="11323060" cy="5105400"/>
          </a:xfrm>
        </p:spPr>
        <p:txBody>
          <a:bodyPr>
            <a:normAutofit lnSpcReduction="10000"/>
          </a:bodyPr>
          <a:lstStyle/>
          <a:p>
            <a:r>
              <a:rPr lang="en-US" altLang="en-US" dirty="0">
                <a:solidFill>
                  <a:schemeClr val="bg1"/>
                </a:solidFill>
              </a:rPr>
              <a:t>Enthusiasm, energy, a positive attitude</a:t>
            </a:r>
          </a:p>
          <a:p>
            <a:r>
              <a:rPr lang="en-US" altLang="en-US" dirty="0">
                <a:solidFill>
                  <a:schemeClr val="bg1"/>
                </a:solidFill>
              </a:rPr>
              <a:t>Competence,  confidence</a:t>
            </a:r>
          </a:p>
          <a:p>
            <a:r>
              <a:rPr lang="en-US" altLang="en-US" dirty="0">
                <a:solidFill>
                  <a:schemeClr val="bg1"/>
                </a:solidFill>
              </a:rPr>
              <a:t>Personality, openness, respect, welcoming</a:t>
            </a:r>
          </a:p>
          <a:p>
            <a:r>
              <a:rPr lang="en-US" altLang="en-US" dirty="0">
                <a:solidFill>
                  <a:schemeClr val="bg1"/>
                </a:solidFill>
              </a:rPr>
              <a:t>Well-planned, multi-dimensional</a:t>
            </a:r>
          </a:p>
          <a:p>
            <a:r>
              <a:rPr lang="en-US" altLang="en-US" dirty="0">
                <a:solidFill>
                  <a:schemeClr val="bg1"/>
                </a:solidFill>
              </a:rPr>
              <a:t>Honesty</a:t>
            </a:r>
          </a:p>
          <a:p>
            <a:r>
              <a:rPr lang="en-US" altLang="en-US" dirty="0">
                <a:solidFill>
                  <a:schemeClr val="bg1"/>
                </a:solidFill>
              </a:rPr>
              <a:t>Understanding of total school experience</a:t>
            </a:r>
          </a:p>
          <a:p>
            <a:r>
              <a:rPr lang="en-US" altLang="en-US" dirty="0">
                <a:solidFill>
                  <a:schemeClr val="bg1"/>
                </a:solidFill>
              </a:rPr>
              <a:t>High expectations</a:t>
            </a:r>
          </a:p>
          <a:p>
            <a:r>
              <a:rPr lang="en-US" altLang="en-US" dirty="0">
                <a:solidFill>
                  <a:schemeClr val="bg1"/>
                </a:solidFill>
              </a:rPr>
              <a:t>Reasonable, worthy assignments tied to curriculum</a:t>
            </a:r>
          </a:p>
          <a:p>
            <a:r>
              <a:rPr lang="en-US" altLang="en-US" dirty="0">
                <a:solidFill>
                  <a:schemeClr val="bg1"/>
                </a:solidFill>
              </a:rPr>
              <a:t>Substantive feedback on assignments and tasks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6" presetClass="emph" presetSubtype="0" repeatCount="indefinite" accel="21000" decel="20000" autoRev="1" fill="hold" nodeType="withEffect">
                                  <p:stCondLst>
                                    <p:cond delay="0"/>
                                  </p:stCondLst>
                                  <p:childTnLst>
                                    <p:animScale>
                                      <p:cBhvr>
                                        <p:cTn id="9" dur="6000" fill="hold"/>
                                        <p:tgtEl>
                                          <p:spTgt spid="9"/>
                                        </p:tgtEl>
                                      </p:cBhvr>
                                      <p:by x="150000" y="150000"/>
                                    </p:animScale>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par>
                                <p:cTn id="13" presetID="6" presetClass="emph" presetSubtype="0" repeatCount="indefinite" accel="21000" decel="20000" autoRev="1" fill="hold" grpId="1" nodeType="withEffect">
                                  <p:stCondLst>
                                    <p:cond delay="500"/>
                                  </p:stCondLst>
                                  <p:childTnLst>
                                    <p:animScale>
                                      <p:cBhvr>
                                        <p:cTn id="14" dur="6000" fill="hold"/>
                                        <p:tgtEl>
                                          <p:spTgt spid="8"/>
                                        </p:tgtEl>
                                      </p:cBhvr>
                                      <p:by x="150000" y="150000"/>
                                    </p:animScale>
                                  </p:childTnLst>
                                </p:cTn>
                              </p:par>
                              <p:par>
                                <p:cTn id="15" presetID="1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par>
                                <p:cTn id="18" presetID="6" presetClass="emph" presetSubtype="0" repeatCount="indefinite" accel="21000" decel="20000" autoRev="1" fill="hold" grpId="1" nodeType="withEffect">
                                  <p:stCondLst>
                                    <p:cond delay="500"/>
                                  </p:stCondLst>
                                  <p:childTnLst>
                                    <p:animScale>
                                      <p:cBhvr>
                                        <p:cTn id="19" dur="6000" fill="hold"/>
                                        <p:tgtEl>
                                          <p:spTgt spid="7"/>
                                        </p:tgtEl>
                                      </p:cBhvr>
                                      <p:by x="150000" y="150000"/>
                                    </p:animScale>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23" presetClass="entr" presetSubtype="28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500" fill="hold"/>
                                        <p:tgtEl>
                                          <p:spTgt spid="6"/>
                                        </p:tgtEl>
                                        <p:attrNameLst>
                                          <p:attrName>ppt_w</p:attrName>
                                        </p:attrNameLst>
                                      </p:cBhvr>
                                      <p:tavLst>
                                        <p:tav tm="0">
                                          <p:val>
                                            <p:strVal val="4/3*#ppt_w"/>
                                          </p:val>
                                        </p:tav>
                                        <p:tav tm="100000">
                                          <p:val>
                                            <p:strVal val="#ppt_w"/>
                                          </p:val>
                                        </p:tav>
                                      </p:tavLst>
                                    </p:anim>
                                    <p:anim calcmode="lin" valueType="num">
                                      <p:cBhvr>
                                        <p:cTn id="26" dur="1500" fill="hold"/>
                                        <p:tgtEl>
                                          <p:spTgt spid="6"/>
                                        </p:tgtEl>
                                        <p:attrNameLst>
                                          <p:attrName>ppt_h</p:attrName>
                                        </p:attrNameLst>
                                      </p:cBhvr>
                                      <p:tavLst>
                                        <p:tav tm="0">
                                          <p:val>
                                            <p:strVal val="4/3*#ppt_h"/>
                                          </p:val>
                                        </p:tav>
                                        <p:tav tm="100000">
                                          <p:val>
                                            <p:strVal val="#ppt_h"/>
                                          </p:val>
                                        </p:tav>
                                      </p:tavLst>
                                    </p:anim>
                                  </p:childTnLst>
                                </p:cTn>
                              </p:par>
                              <p:par>
                                <p:cTn id="27" presetID="6" presetClass="emph" presetSubtype="0" repeatCount="indefinite" accel="10000" decel="10000" autoRev="1" fill="hold" nodeType="withEffect">
                                  <p:stCondLst>
                                    <p:cond delay="1250"/>
                                  </p:stCondLst>
                                  <p:childTnLst>
                                    <p:animScale>
                                      <p:cBhvr>
                                        <p:cTn id="28" dur="10000" fill="hold"/>
                                        <p:tgtEl>
                                          <p:spTgt spid="6"/>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black background"/>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2" name="Title 1"/>
          <p:cNvSpPr>
            <a:spLocks noGrp="1"/>
          </p:cNvSpPr>
          <p:nvPr>
            <p:ph type="title"/>
          </p:nvPr>
        </p:nvSpPr>
        <p:spPr>
          <a:xfrm>
            <a:off x="2279576" y="1340768"/>
            <a:ext cx="6995120" cy="504056"/>
          </a:xfrm>
        </p:spPr>
        <p:txBody>
          <a:bodyPr>
            <a:normAutofit fontScale="90000"/>
          </a:bodyPr>
          <a:lstStyle/>
          <a:p>
            <a:r>
              <a:rPr lang="en-IN" sz="3200" dirty="0">
                <a:solidFill>
                  <a:schemeClr val="bg1">
                    <a:lumMod val="95000"/>
                  </a:schemeClr>
                </a:solidFill>
              </a:rPr>
              <a:t>First class (Class 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1270516"/>
              </p:ext>
            </p:extLst>
          </p:nvPr>
        </p:nvGraphicFramePr>
        <p:xfrm>
          <a:off x="291973" y="1971469"/>
          <a:ext cx="11900028" cy="4122173"/>
        </p:xfrm>
        <a:graphic>
          <a:graphicData uri="http://schemas.openxmlformats.org/drawingml/2006/table">
            <a:tbl>
              <a:tblPr firstRow="1" bandRow="1">
                <a:tableStyleId>{5940675A-B579-460E-94D1-54222C63F5DA}</a:tableStyleId>
              </a:tblPr>
              <a:tblGrid>
                <a:gridCol w="1700004">
                  <a:extLst>
                    <a:ext uri="{9D8B030D-6E8A-4147-A177-3AD203B41FA5}">
                      <a16:colId xmlns:a16="http://schemas.microsoft.com/office/drawing/2014/main" val="20000"/>
                    </a:ext>
                  </a:extLst>
                </a:gridCol>
                <a:gridCol w="1700004">
                  <a:extLst>
                    <a:ext uri="{9D8B030D-6E8A-4147-A177-3AD203B41FA5}">
                      <a16:colId xmlns:a16="http://schemas.microsoft.com/office/drawing/2014/main" val="20001"/>
                    </a:ext>
                  </a:extLst>
                </a:gridCol>
                <a:gridCol w="1700004">
                  <a:extLst>
                    <a:ext uri="{9D8B030D-6E8A-4147-A177-3AD203B41FA5}">
                      <a16:colId xmlns:a16="http://schemas.microsoft.com/office/drawing/2014/main" val="20002"/>
                    </a:ext>
                  </a:extLst>
                </a:gridCol>
                <a:gridCol w="1700004">
                  <a:extLst>
                    <a:ext uri="{9D8B030D-6E8A-4147-A177-3AD203B41FA5}">
                      <a16:colId xmlns:a16="http://schemas.microsoft.com/office/drawing/2014/main" val="20003"/>
                    </a:ext>
                  </a:extLst>
                </a:gridCol>
                <a:gridCol w="1700004">
                  <a:extLst>
                    <a:ext uri="{9D8B030D-6E8A-4147-A177-3AD203B41FA5}">
                      <a16:colId xmlns:a16="http://schemas.microsoft.com/office/drawing/2014/main" val="20004"/>
                    </a:ext>
                  </a:extLst>
                </a:gridCol>
                <a:gridCol w="1700004">
                  <a:extLst>
                    <a:ext uri="{9D8B030D-6E8A-4147-A177-3AD203B41FA5}">
                      <a16:colId xmlns:a16="http://schemas.microsoft.com/office/drawing/2014/main" val="20005"/>
                    </a:ext>
                  </a:extLst>
                </a:gridCol>
                <a:gridCol w="1700004">
                  <a:extLst>
                    <a:ext uri="{9D8B030D-6E8A-4147-A177-3AD203B41FA5}">
                      <a16:colId xmlns:a16="http://schemas.microsoft.com/office/drawing/2014/main" val="20006"/>
                    </a:ext>
                  </a:extLst>
                </a:gridCol>
              </a:tblGrid>
              <a:tr h="560321">
                <a:tc>
                  <a:txBody>
                    <a:bodyPr/>
                    <a:lstStyle/>
                    <a:p>
                      <a:pPr algn="ctr"/>
                      <a:r>
                        <a:rPr lang="en-IN" sz="2000" dirty="0"/>
                        <a:t>School</a:t>
                      </a:r>
                    </a:p>
                  </a:txBody>
                  <a:tcPr>
                    <a:cell3D prstMaterial="dkEdge">
                      <a:bevel/>
                      <a:lightRig rig="flood" dir="t"/>
                    </a:cell3D>
                    <a:solidFill>
                      <a:schemeClr val="accent3">
                        <a:lumMod val="60000"/>
                        <a:lumOff val="40000"/>
                      </a:schemeClr>
                    </a:solidFill>
                  </a:tcPr>
                </a:tc>
                <a:tc>
                  <a:txBody>
                    <a:bodyPr/>
                    <a:lstStyle/>
                    <a:p>
                      <a:pPr algn="ctr"/>
                      <a:r>
                        <a:rPr lang="en-IN" sz="2000" dirty="0"/>
                        <a:t>Strength</a:t>
                      </a:r>
                    </a:p>
                  </a:txBody>
                  <a:tcPr>
                    <a:cell3D prstMaterial="dkEdge">
                      <a:bevel/>
                      <a:lightRig rig="flood" dir="t"/>
                    </a:cell3D>
                    <a:solidFill>
                      <a:schemeClr val="accent3">
                        <a:lumMod val="60000"/>
                        <a:lumOff val="40000"/>
                      </a:schemeClr>
                    </a:solidFill>
                  </a:tcPr>
                </a:tc>
                <a:tc>
                  <a:txBody>
                    <a:bodyPr/>
                    <a:lstStyle/>
                    <a:p>
                      <a:pPr algn="ctr"/>
                      <a:r>
                        <a:rPr lang="en-IN" sz="2000" dirty="0"/>
                        <a:t>English</a:t>
                      </a:r>
                    </a:p>
                  </a:txBody>
                  <a:tcPr>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algn="ctr"/>
                      <a:r>
                        <a:rPr lang="en-IN" sz="2000" dirty="0"/>
                        <a:t>II Language</a:t>
                      </a:r>
                    </a:p>
                  </a:txBody>
                  <a:tcPr>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algn="ctr"/>
                      <a:r>
                        <a:rPr lang="en-IN" sz="2000" dirty="0"/>
                        <a:t>Maths.</a:t>
                      </a:r>
                    </a:p>
                  </a:txBody>
                  <a:tcPr>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algn="ctr"/>
                      <a:r>
                        <a:rPr lang="en-IN" sz="2000" dirty="0"/>
                        <a:t>Science</a:t>
                      </a:r>
                    </a:p>
                  </a:txBody>
                  <a:tcPr>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tc>
                  <a:txBody>
                    <a:bodyPr/>
                    <a:lstStyle/>
                    <a:p>
                      <a:pPr algn="ctr"/>
                      <a:r>
                        <a:rPr lang="en-IN" sz="2000" dirty="0"/>
                        <a:t>S Science</a:t>
                      </a:r>
                    </a:p>
                  </a:txBody>
                  <a:tcPr>
                    <a:lnB w="12700" cap="flat" cmpd="sng" algn="ctr">
                      <a:solidFill>
                        <a:schemeClr val="tx1"/>
                      </a:solidFill>
                      <a:prstDash val="solid"/>
                      <a:round/>
                      <a:headEnd type="none" w="med" len="med"/>
                      <a:tailEnd type="none" w="med" len="med"/>
                    </a:lnB>
                    <a:cell3D prstMaterial="dkEdge">
                      <a:bevel/>
                      <a:lightRig rig="flood" dir="t"/>
                    </a:cell3D>
                    <a:solidFill>
                      <a:schemeClr val="accent3">
                        <a:lumMod val="60000"/>
                        <a:lumOff val="40000"/>
                      </a:schemeClr>
                    </a:solidFill>
                  </a:tcPr>
                </a:tc>
                <a:extLst>
                  <a:ext uri="{0D108BD9-81ED-4DB2-BD59-A6C34878D82A}">
                    <a16:rowId xmlns:a16="http://schemas.microsoft.com/office/drawing/2014/main" val="10000"/>
                  </a:ext>
                </a:extLst>
              </a:tr>
              <a:tr h="1187284">
                <a:tc>
                  <a:txBody>
                    <a:bodyPr/>
                    <a:lstStyle/>
                    <a:p>
                      <a:pPr algn="ctr"/>
                      <a:endParaRPr lang="en-IN" dirty="0"/>
                    </a:p>
                  </a:txBody>
                  <a:tcPr anchor="ctr">
                    <a:cell3D prstMaterial="dkEdge">
                      <a:bevel/>
                      <a:lightRig rig="flood" dir="t"/>
                    </a:cell3D>
                    <a:solidFill>
                      <a:schemeClr val="accent3">
                        <a:lumMod val="40000"/>
                        <a:lumOff val="60000"/>
                      </a:schemeClr>
                    </a:solidFill>
                  </a:tcPr>
                </a:tc>
                <a:tc>
                  <a:txBody>
                    <a:bodyPr/>
                    <a:lstStyle/>
                    <a:p>
                      <a:pPr algn="ctr"/>
                      <a:r>
                        <a:rPr lang="en-IN" dirty="0"/>
                        <a:t>192</a:t>
                      </a:r>
                    </a:p>
                  </a:txBody>
                  <a:tcPr anchor="ctr">
                    <a:lnR w="12700" cap="flat" cmpd="sng" algn="ctr">
                      <a:solidFill>
                        <a:schemeClr val="tx1"/>
                      </a:solidFill>
                      <a:prstDash val="solid"/>
                      <a:round/>
                      <a:headEnd type="none" w="med" len="med"/>
                      <a:tailEnd type="none" w="med" len="med"/>
                    </a:lnR>
                    <a:cell3D prstMaterial="dkEdge">
                      <a:bevel/>
                      <a:lightRig rig="flood" dir="t"/>
                    </a:cell3D>
                    <a:solidFill>
                      <a:schemeClr val="tx2">
                        <a:lumMod val="40000"/>
                        <a:lumOff val="6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extLst>
                  <a:ext uri="{0D108BD9-81ED-4DB2-BD59-A6C34878D82A}">
                    <a16:rowId xmlns:a16="http://schemas.microsoft.com/office/drawing/2014/main" val="10001"/>
                  </a:ext>
                </a:extLst>
              </a:tr>
              <a:tr h="1187284">
                <a:tc>
                  <a:txBody>
                    <a:bodyPr/>
                    <a:lstStyle/>
                    <a:p>
                      <a:pPr algn="ctr"/>
                      <a:endParaRPr lang="en-IN" dirty="0"/>
                    </a:p>
                  </a:txBody>
                  <a:tcPr anchor="ctr">
                    <a:cell3D prstMaterial="dkEdge">
                      <a:bevel/>
                      <a:lightRig rig="flood" dir="t"/>
                    </a:cell3D>
                    <a:solidFill>
                      <a:schemeClr val="accent3">
                        <a:lumMod val="40000"/>
                        <a:lumOff val="60000"/>
                      </a:schemeClr>
                    </a:solidFill>
                  </a:tcPr>
                </a:tc>
                <a:tc>
                  <a:txBody>
                    <a:bodyPr/>
                    <a:lstStyle/>
                    <a:p>
                      <a:pPr algn="ctr"/>
                      <a:r>
                        <a:rPr lang="en-IN"/>
                        <a:t>100</a:t>
                      </a:r>
                      <a:endParaRPr lang="en-IN" dirty="0"/>
                    </a:p>
                  </a:txBody>
                  <a:tcPr anchor="ctr">
                    <a:lnR w="12700" cap="flat" cmpd="sng" algn="ctr">
                      <a:solidFill>
                        <a:schemeClr val="tx1"/>
                      </a:solidFill>
                      <a:prstDash val="solid"/>
                      <a:round/>
                      <a:headEnd type="none" w="med" len="med"/>
                      <a:tailEnd type="none" w="med" len="med"/>
                    </a:lnR>
                    <a:cell3D prstMaterial="dkEdge">
                      <a:bevel/>
                      <a:lightRig rig="flood" dir="t"/>
                    </a:cell3D>
                    <a:solidFill>
                      <a:schemeClr val="tx2">
                        <a:lumMod val="40000"/>
                        <a:lumOff val="6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extLst>
                  <a:ext uri="{0D108BD9-81ED-4DB2-BD59-A6C34878D82A}">
                    <a16:rowId xmlns:a16="http://schemas.microsoft.com/office/drawing/2014/main" val="10002"/>
                  </a:ext>
                </a:extLst>
              </a:tr>
              <a:tr h="1187284">
                <a:tc>
                  <a:txBody>
                    <a:bodyPr/>
                    <a:lstStyle/>
                    <a:p>
                      <a:pPr algn="ctr"/>
                      <a:endParaRPr lang="en-IN" dirty="0"/>
                    </a:p>
                  </a:txBody>
                  <a:tcPr anchor="ctr">
                    <a:cell3D prstMaterial="dkEdge">
                      <a:bevel/>
                      <a:lightRig rig="flood" dir="t"/>
                    </a:cell3D>
                    <a:solidFill>
                      <a:schemeClr val="accent3">
                        <a:lumMod val="40000"/>
                        <a:lumOff val="60000"/>
                      </a:schemeClr>
                    </a:solidFill>
                  </a:tcPr>
                </a:tc>
                <a:tc>
                  <a:txBody>
                    <a:bodyPr/>
                    <a:lstStyle/>
                    <a:p>
                      <a:pPr algn="ctr"/>
                      <a:r>
                        <a:rPr lang="en-IN" dirty="0"/>
                        <a:t>49</a:t>
                      </a:r>
                    </a:p>
                  </a:txBody>
                  <a:tcPr anchor="ctr">
                    <a:lnR w="12700" cap="flat" cmpd="sng" algn="ctr">
                      <a:solidFill>
                        <a:schemeClr val="tx1"/>
                      </a:solidFill>
                      <a:prstDash val="solid"/>
                      <a:round/>
                      <a:headEnd type="none" w="med" len="med"/>
                      <a:tailEnd type="none" w="med" len="med"/>
                    </a:lnR>
                    <a:cell3D prstMaterial="dkEdge">
                      <a:bevel/>
                      <a:lightRig rig="flood" dir="t"/>
                    </a:cell3D>
                    <a:solidFill>
                      <a:schemeClr val="tx2">
                        <a:lumMod val="40000"/>
                        <a:lumOff val="6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tc>
                  <a:txBody>
                    <a:bodyPr/>
                    <a:lstStyle/>
                    <a:p>
                      <a:endParaRPr lang="en-IN" dirty="0">
                        <a:ln>
                          <a:solidFill>
                            <a:schemeClr val="bg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60000"/>
                        <a:lumOff val="40000"/>
                      </a:schemeClr>
                    </a:solidFill>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3401616" y="260648"/>
            <a:ext cx="5122912" cy="49006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200" dirty="0">
                <a:solidFill>
                  <a:schemeClr val="bg1">
                    <a:lumMod val="95000"/>
                  </a:schemeClr>
                </a:solidFill>
              </a:rPr>
              <a:t>Summary of Parents expectation </a:t>
            </a:r>
          </a:p>
        </p:txBody>
      </p:sp>
      <p:sp>
        <p:nvSpPr>
          <p:cNvPr id="6" name="Title 1"/>
          <p:cNvSpPr txBox="1">
            <a:spLocks/>
          </p:cNvSpPr>
          <p:nvPr/>
        </p:nvSpPr>
        <p:spPr>
          <a:xfrm>
            <a:off x="2964396" y="764359"/>
            <a:ext cx="5997352" cy="36004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700" dirty="0">
                <a:solidFill>
                  <a:schemeClr val="bg1">
                    <a:lumMod val="95000"/>
                  </a:schemeClr>
                </a:solidFill>
              </a:rPr>
              <a:t>High Result</a:t>
            </a:r>
            <a:endParaRPr lang="en-IN" sz="3200" dirty="0">
              <a:solidFill>
                <a:schemeClr val="bg1">
                  <a:lumMod val="95000"/>
                </a:schemeClr>
              </a:solidFill>
            </a:endParaRPr>
          </a:p>
        </p:txBody>
      </p:sp>
    </p:spTree>
    <p:extLst>
      <p:ext uri="{BB962C8B-B14F-4D97-AF65-F5344CB8AC3E}">
        <p14:creationId xmlns:p14="http://schemas.microsoft.com/office/powerpoint/2010/main" val="286753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6E23F58B-E0D6-43DE-9582-E65260F15A21}"/>
              </a:ext>
            </a:extLst>
          </p:cNvPr>
          <p:cNvPicPr>
            <a:picLocks noChangeAspect="1"/>
          </p:cNvPicPr>
          <p:nvPr/>
        </p:nvPicPr>
        <p:blipFill rotWithShape="1">
          <a:blip r:embed="rId2">
            <a:extLst>
              <a:ext uri="{28A0092B-C50C-407E-A947-70E740481C1C}">
                <a14:useLocalDpi xmlns:a14="http://schemas.microsoft.com/office/drawing/2010/main" val="0"/>
              </a:ext>
            </a:extLst>
          </a:blip>
          <a:srcRect r="2018" b="1969"/>
          <a:stretch/>
        </p:blipFill>
        <p:spPr>
          <a:xfrm>
            <a:off x="-1354618" y="-377370"/>
            <a:ext cx="13546618" cy="7616164"/>
          </a:xfrm>
          <a:prstGeom prst="rect">
            <a:avLst/>
          </a:prstGeom>
        </p:spPr>
      </p:pic>
      <p:sp>
        <p:nvSpPr>
          <p:cNvPr id="11" name="Rectangle 10">
            <a:extLst>
              <a:ext uri="{FF2B5EF4-FFF2-40B4-BE49-F238E27FC236}">
                <a16:creationId xmlns:a16="http://schemas.microsoft.com/office/drawing/2014/main" id="{A55B36F8-170A-420F-A33C-FE963389AF07}"/>
              </a:ext>
            </a:extLst>
          </p:cNvPr>
          <p:cNvSpPr/>
          <p:nvPr/>
        </p:nvSpPr>
        <p:spPr>
          <a:xfrm rot="16200000">
            <a:off x="2952750" y="-2381252"/>
            <a:ext cx="6286499" cy="12192002"/>
          </a:xfrm>
          <a:prstGeom prst="rect">
            <a:avLst/>
          </a:prstGeom>
          <a:gradFill flip="none" rotWithShape="1">
            <a:gsLst>
              <a:gs pos="63000">
                <a:srgbClr val="1E2A47">
                  <a:alpha val="72000"/>
                </a:srgbClr>
              </a:gs>
              <a:gs pos="48000">
                <a:srgbClr val="1C2439">
                  <a:alpha val="93000"/>
                </a:srgbClr>
              </a:gs>
              <a:gs pos="22000">
                <a:srgbClr val="191D28"/>
              </a:gs>
              <a:gs pos="85000">
                <a:schemeClr val="accent1">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0" y="620688"/>
            <a:ext cx="12188020" cy="4900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5400" dirty="0">
                <a:solidFill>
                  <a:schemeClr val="bg1">
                    <a:lumMod val="95000"/>
                  </a:schemeClr>
                </a:solidFill>
              </a:rPr>
              <a:t>SUMMARY OF PARENTS EXPECTATION </a:t>
            </a:r>
          </a:p>
        </p:txBody>
      </p:sp>
      <p:graphicFrame>
        <p:nvGraphicFramePr>
          <p:cNvPr id="5" name="Diagram 4"/>
          <p:cNvGraphicFramePr/>
          <p:nvPr>
            <p:extLst>
              <p:ext uri="{D42A27DB-BD31-4B8C-83A1-F6EECF244321}">
                <p14:modId xmlns:p14="http://schemas.microsoft.com/office/powerpoint/2010/main" val="1992767466"/>
              </p:ext>
            </p:extLst>
          </p:nvPr>
        </p:nvGraphicFramePr>
        <p:xfrm>
          <a:off x="1991544" y="1397000"/>
          <a:ext cx="8280920" cy="491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4963375" y="2732437"/>
            <a:ext cx="2232248" cy="20882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3600" b="1" dirty="0"/>
              <a:t>School</a:t>
            </a:r>
          </a:p>
        </p:txBody>
      </p:sp>
      <p:sp>
        <p:nvSpPr>
          <p:cNvPr id="13314" name="AutoShape 2" descr="Image result for black backgrou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3316" name="AutoShape 4" descr="Image result for black backgrou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3318" name="AutoShape 6" descr="Image result for black backgrou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3320" name="AutoShape 8" descr="Image result for black backgrou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32129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63" presetClass="path" presetSubtype="0" repeatCount="indefinite" accel="14000" decel="14000" autoRev="1" fill="hold" nodeType="withEffect">
                                  <p:stCondLst>
                                    <p:cond delay="500"/>
                                  </p:stCondLst>
                                  <p:childTnLst>
                                    <p:animMotion origin="layout" path="M -1.04167E-6 -1.48148E-6 L 0.11276 -1.48148E-6 " pathEditMode="relative" rAng="0" ptsTypes="AA">
                                      <p:cBhvr>
                                        <p:cTn id="12" dur="15000" fill="hold"/>
                                        <p:tgtEl>
                                          <p:spTgt spid="10"/>
                                        </p:tgtEl>
                                        <p:attrNameLst>
                                          <p:attrName>ppt_x</p:attrName>
                                          <p:attrName>ppt_y</p:attrName>
                                        </p:attrNameLst>
                                      </p:cBhvr>
                                      <p:rCtr x="56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1143000"/>
          </a:xfrm>
        </p:spPr>
        <p:txBody>
          <a:bodyPr>
            <a:normAutofit fontScale="90000"/>
          </a:bodyPr>
          <a:lstStyle/>
          <a:p>
            <a:pPr>
              <a:defRPr/>
            </a:pPr>
            <a:r>
              <a:rPr lang="en-US" sz="3600" dirty="0">
                <a:solidFill>
                  <a:schemeClr val="bg1"/>
                </a:solidFill>
                <a:latin typeface="Aharoni" pitchFamily="2" charset="-79"/>
                <a:cs typeface="Aharoni" pitchFamily="2" charset="-79"/>
              </a:rPr>
              <a:t>NEXT PTM</a:t>
            </a:r>
            <a:br>
              <a:rPr lang="en-US" sz="3600" dirty="0">
                <a:solidFill>
                  <a:schemeClr val="accent1">
                    <a:lumMod val="50000"/>
                  </a:schemeClr>
                </a:solidFill>
                <a:latin typeface="Aharoni" pitchFamily="2" charset="-79"/>
                <a:cs typeface="Aharoni" pitchFamily="2" charset="-79"/>
              </a:rPr>
            </a:br>
            <a:r>
              <a:rPr lang="en-US" dirty="0">
                <a:solidFill>
                  <a:schemeClr val="bg1"/>
                </a:solidFill>
              </a:rPr>
              <a:t>Are you prepared?</a:t>
            </a:r>
            <a:endParaRPr lang="en-US" sz="3600" dirty="0">
              <a:solidFill>
                <a:schemeClr val="bg1"/>
              </a:solidFill>
            </a:endParaRPr>
          </a:p>
        </p:txBody>
      </p:sp>
      <p:pic>
        <p:nvPicPr>
          <p:cNvPr id="54275" name="Picture 18" descr="C:\Users\dchadwick\AppData\Local\Microsoft\Windows\Temporary Internet Files\Content.IE5\HG9B9MSV\MC900435929[1].wmf"/>
          <p:cNvPicPr>
            <a:picLocks noChangeAspect="1" noChangeArrowheads="1"/>
          </p:cNvPicPr>
          <p:nvPr/>
        </p:nvPicPr>
        <p:blipFill>
          <a:blip r:embed="rId2"/>
          <a:srcRect/>
          <a:stretch>
            <a:fillRect/>
          </a:stretch>
        </p:blipFill>
        <p:spPr bwMode="auto">
          <a:xfrm>
            <a:off x="1828801" y="1143000"/>
            <a:ext cx="2320925" cy="1644650"/>
          </a:xfrm>
          <a:prstGeom prst="rect">
            <a:avLst/>
          </a:prstGeom>
          <a:noFill/>
          <a:ln w="9525">
            <a:noFill/>
            <a:miter lim="800000"/>
            <a:headEnd/>
            <a:tailEnd/>
          </a:ln>
        </p:spPr>
      </p:pic>
      <p:pic>
        <p:nvPicPr>
          <p:cNvPr id="54276" name="Picture 19" descr="C:\Users\dchadwick\AppData\Local\Microsoft\Windows\Temporary Internet Files\Content.IE5\ZW2BCCOS\MC900423163[1].wmf"/>
          <p:cNvPicPr>
            <a:picLocks noChangeAspect="1" noChangeArrowheads="1"/>
          </p:cNvPicPr>
          <p:nvPr/>
        </p:nvPicPr>
        <p:blipFill>
          <a:blip r:embed="rId3"/>
          <a:srcRect/>
          <a:stretch>
            <a:fillRect/>
          </a:stretch>
        </p:blipFill>
        <p:spPr bwMode="auto">
          <a:xfrm>
            <a:off x="8382001" y="1295401"/>
            <a:ext cx="1827213" cy="1827213"/>
          </a:xfrm>
          <a:prstGeom prst="rect">
            <a:avLst/>
          </a:prstGeom>
          <a:noFill/>
          <a:ln w="9525">
            <a:noFill/>
            <a:miter lim="800000"/>
            <a:headEnd/>
            <a:tailEnd/>
          </a:ln>
        </p:spPr>
      </p:pic>
      <p:pic>
        <p:nvPicPr>
          <p:cNvPr id="54277" name="Content Placeholder 27" descr="parents.jpg"/>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6316" b="99474" l="3774" r="96604">
                        <a14:foregroundMark x1="26038" y1="6316" x2="36981" y2="34211"/>
                        <a14:foregroundMark x1="36981" y1="34211" x2="40000" y2="84737"/>
                        <a14:foregroundMark x1="24151" y1="66316" x2="26792" y2="99474"/>
                        <a14:foregroundMark x1="16226" y1="82105" x2="3774" y2="61053"/>
                        <a14:foregroundMark x1="3774" y1="61053" x2="4528" y2="47368"/>
                        <a14:foregroundMark x1="70943" y1="16316" x2="63019" y2="39474"/>
                        <a14:foregroundMark x1="43774" y1="7895" x2="42642" y2="18947"/>
                        <a14:foregroundMark x1="33208" y1="6316" x2="33208" y2="6316"/>
                        <a14:foregroundMark x1="66415" y1="88947" x2="66415" y2="88947"/>
                        <a14:foregroundMark x1="92453" y1="80526" x2="92453" y2="80526"/>
                        <a14:foregroundMark x1="95472" y1="65263" x2="95472" y2="65263"/>
                        <a14:foregroundMark x1="96604" y1="59474" x2="96604" y2="59474"/>
                        <a14:foregroundMark x1="93962" y1="50000" x2="93962" y2="50000"/>
                        <a14:foregroundMark x1="74340" y1="13158" x2="74340" y2="13158"/>
                      </a14:backgroundRemoval>
                    </a14:imgEffect>
                  </a14:imgLayer>
                </a14:imgProps>
              </a:ext>
            </a:extLst>
          </a:blip>
          <a:srcRect/>
          <a:stretch>
            <a:fillRect/>
          </a:stretch>
        </p:blipFill>
        <p:spPr>
          <a:xfrm>
            <a:off x="4275374" y="1804739"/>
            <a:ext cx="3676177" cy="2635749"/>
          </a:xfrm>
        </p:spPr>
      </p:pic>
      <p:pic>
        <p:nvPicPr>
          <p:cNvPr id="54278" name="Picture 21" descr="C:\Users\dchadwick\AppData\Local\Microsoft\Windows\Temporary Internet Files\Content.IE5\HI7264OF\MC900423151[1].wmf"/>
          <p:cNvPicPr>
            <a:picLocks noChangeAspect="1" noChangeArrowheads="1"/>
          </p:cNvPicPr>
          <p:nvPr/>
        </p:nvPicPr>
        <p:blipFill>
          <a:blip r:embed="rId6"/>
          <a:srcRect/>
          <a:stretch>
            <a:fillRect/>
          </a:stretch>
        </p:blipFill>
        <p:spPr bwMode="auto">
          <a:xfrm>
            <a:off x="5486401" y="4724401"/>
            <a:ext cx="1827213" cy="1827213"/>
          </a:xfrm>
          <a:prstGeom prst="rect">
            <a:avLst/>
          </a:prstGeom>
          <a:noFill/>
          <a:ln w="9525">
            <a:noFill/>
            <a:miter lim="800000"/>
            <a:headEnd/>
            <a:tailEnd/>
          </a:ln>
        </p:spPr>
      </p:pic>
      <p:pic>
        <p:nvPicPr>
          <p:cNvPr id="54279" name="Picture 23" descr="C:\Users\dchadwick\AppData\Local\Microsoft\Windows\Temporary Internet Files\Content.IE5\HI7264OF\MC900433821[1].png"/>
          <p:cNvPicPr>
            <a:picLocks noChangeAspect="1" noChangeArrowheads="1"/>
          </p:cNvPicPr>
          <p:nvPr/>
        </p:nvPicPr>
        <p:blipFill>
          <a:blip r:embed="rId7"/>
          <a:srcRect/>
          <a:stretch>
            <a:fillRect/>
          </a:stretch>
        </p:blipFill>
        <p:spPr bwMode="auto">
          <a:xfrm>
            <a:off x="8229600" y="3962400"/>
            <a:ext cx="1828800" cy="1828800"/>
          </a:xfrm>
          <a:prstGeom prst="rect">
            <a:avLst/>
          </a:prstGeom>
          <a:noFill/>
          <a:ln w="9525">
            <a:noFill/>
            <a:miter lim="800000"/>
            <a:headEnd/>
            <a:tailEnd/>
          </a:ln>
        </p:spPr>
      </p:pic>
      <p:pic>
        <p:nvPicPr>
          <p:cNvPr id="54280" name="Picture 24" descr="C:\Users\dchadwick\AppData\Local\Microsoft\Windows\Temporary Internet Files\Content.IE5\HI7264OF\MC900437563[1].wmf"/>
          <p:cNvPicPr>
            <a:picLocks noChangeAspect="1" noChangeArrowheads="1"/>
          </p:cNvPicPr>
          <p:nvPr/>
        </p:nvPicPr>
        <p:blipFill>
          <a:blip r:embed="rId8"/>
          <a:srcRect/>
          <a:stretch>
            <a:fillRect/>
          </a:stretch>
        </p:blipFill>
        <p:spPr bwMode="auto">
          <a:xfrm>
            <a:off x="2133600" y="3733801"/>
            <a:ext cx="1943100" cy="19843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aphic 1">
            <a:extLst>
              <a:ext uri="{FF2B5EF4-FFF2-40B4-BE49-F238E27FC236}">
                <a16:creationId xmlns:a16="http://schemas.microsoft.com/office/drawing/2014/main" id="{3B7B1C27-B2D1-4672-B8C4-097A98E14CCD}"/>
              </a:ext>
            </a:extLst>
          </p:cNvPr>
          <p:cNvGrpSpPr/>
          <p:nvPr/>
        </p:nvGrpSpPr>
        <p:grpSpPr>
          <a:xfrm flipV="1">
            <a:off x="-507006" y="0"/>
            <a:ext cx="13206012" cy="1581239"/>
            <a:chOff x="3938823" y="4587778"/>
            <a:chExt cx="4333875" cy="1133475"/>
          </a:xfrm>
          <a:gradFill flip="none" rotWithShape="1">
            <a:gsLst>
              <a:gs pos="24000">
                <a:schemeClr val="bg1">
                  <a:alpha val="0"/>
                </a:schemeClr>
              </a:gs>
              <a:gs pos="99000">
                <a:schemeClr val="bg1">
                  <a:alpha val="14980"/>
                </a:schemeClr>
              </a:gs>
            </a:gsLst>
            <a:lin ang="5400000" scaled="0"/>
            <a:tileRect/>
          </a:gradFill>
        </p:grpSpPr>
        <p:sp>
          <p:nvSpPr>
            <p:cNvPr id="160" name="Freeform: Shape 3">
              <a:extLst>
                <a:ext uri="{FF2B5EF4-FFF2-40B4-BE49-F238E27FC236}">
                  <a16:creationId xmlns:a16="http://schemas.microsoft.com/office/drawing/2014/main" id="{5FB32751-D2AD-415D-A21A-60DD710B612A}"/>
                </a:ext>
              </a:extLst>
            </p:cNvPr>
            <p:cNvSpPr/>
            <p:nvPr/>
          </p:nvSpPr>
          <p:spPr>
            <a:xfrm>
              <a:off x="3938823" y="4587778"/>
              <a:ext cx="4333875" cy="9525"/>
            </a:xfrm>
            <a:custGeom>
              <a:avLst/>
              <a:gdLst>
                <a:gd name="connsiteX0" fmla="*/ 0 w 4333875"/>
                <a:gd name="connsiteY0" fmla="*/ 0 h 0"/>
                <a:gd name="connsiteX1" fmla="*/ 4337399 w 4333875"/>
                <a:gd name="connsiteY1" fmla="*/ 0 h 0"/>
                <a:gd name="connsiteX2" fmla="*/ 4337399 w 4333875"/>
                <a:gd name="connsiteY2" fmla="*/ 381 h 0"/>
                <a:gd name="connsiteX3" fmla="*/ 0 w 4333875"/>
                <a:gd name="connsiteY3" fmla="*/ 38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381"/>
                  </a:lnTo>
                  <a:lnTo>
                    <a:pt x="0" y="38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4">
              <a:extLst>
                <a:ext uri="{FF2B5EF4-FFF2-40B4-BE49-F238E27FC236}">
                  <a16:creationId xmlns:a16="http://schemas.microsoft.com/office/drawing/2014/main" id="{834BEC64-4672-453B-B848-5CE74AE104C5}"/>
                </a:ext>
              </a:extLst>
            </p:cNvPr>
            <p:cNvSpPr/>
            <p:nvPr/>
          </p:nvSpPr>
          <p:spPr>
            <a:xfrm>
              <a:off x="3938823" y="5716014"/>
              <a:ext cx="4333875" cy="9525"/>
            </a:xfrm>
            <a:custGeom>
              <a:avLst/>
              <a:gdLst>
                <a:gd name="connsiteX0" fmla="*/ 0 w 4333875"/>
                <a:gd name="connsiteY0" fmla="*/ 0 h 0"/>
                <a:gd name="connsiteX1" fmla="*/ 4337399 w 4333875"/>
                <a:gd name="connsiteY1" fmla="*/ 0 h 0"/>
                <a:gd name="connsiteX2" fmla="*/ 4337399 w 4333875"/>
                <a:gd name="connsiteY2" fmla="*/ 1810 h 0"/>
                <a:gd name="connsiteX3" fmla="*/ 0 w 4333875"/>
                <a:gd name="connsiteY3" fmla="*/ 1810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810"/>
                  </a:lnTo>
                  <a:lnTo>
                    <a:pt x="0" y="18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5">
              <a:extLst>
                <a:ext uri="{FF2B5EF4-FFF2-40B4-BE49-F238E27FC236}">
                  <a16:creationId xmlns:a16="http://schemas.microsoft.com/office/drawing/2014/main" id="{B5C2233C-ADD4-4E30-BD0E-6AA9B8E7A29A}"/>
                </a:ext>
              </a:extLst>
            </p:cNvPr>
            <p:cNvSpPr/>
            <p:nvPr/>
          </p:nvSpPr>
          <p:spPr>
            <a:xfrm>
              <a:off x="3938823" y="5672199"/>
              <a:ext cx="4333875" cy="9525"/>
            </a:xfrm>
            <a:custGeom>
              <a:avLst/>
              <a:gdLst>
                <a:gd name="connsiteX0" fmla="*/ 0 w 4333875"/>
                <a:gd name="connsiteY0" fmla="*/ 0 h 0"/>
                <a:gd name="connsiteX1" fmla="*/ 4337399 w 4333875"/>
                <a:gd name="connsiteY1" fmla="*/ 0 h 0"/>
                <a:gd name="connsiteX2" fmla="*/ 4337399 w 4333875"/>
                <a:gd name="connsiteY2" fmla="*/ 1714 h 0"/>
                <a:gd name="connsiteX3" fmla="*/ 0 w 4333875"/>
                <a:gd name="connsiteY3" fmla="*/ 1714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714"/>
                  </a:lnTo>
                  <a:lnTo>
                    <a:pt x="0" y="17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6">
              <a:extLst>
                <a:ext uri="{FF2B5EF4-FFF2-40B4-BE49-F238E27FC236}">
                  <a16:creationId xmlns:a16="http://schemas.microsoft.com/office/drawing/2014/main" id="{2F48CD48-7CAC-4535-AD69-96E9F0B3411A}"/>
                </a:ext>
              </a:extLst>
            </p:cNvPr>
            <p:cNvSpPr/>
            <p:nvPr/>
          </p:nvSpPr>
          <p:spPr>
            <a:xfrm>
              <a:off x="3938823" y="5630004"/>
              <a:ext cx="4333875" cy="9525"/>
            </a:xfrm>
            <a:custGeom>
              <a:avLst/>
              <a:gdLst>
                <a:gd name="connsiteX0" fmla="*/ 0 w 4333875"/>
                <a:gd name="connsiteY0" fmla="*/ 0 h 0"/>
                <a:gd name="connsiteX1" fmla="*/ 4337399 w 4333875"/>
                <a:gd name="connsiteY1" fmla="*/ 0 h 0"/>
                <a:gd name="connsiteX2" fmla="*/ 4337399 w 4333875"/>
                <a:gd name="connsiteY2" fmla="*/ 1619 h 0"/>
                <a:gd name="connsiteX3" fmla="*/ 0 w 4333875"/>
                <a:gd name="connsiteY3" fmla="*/ 161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619"/>
                  </a:lnTo>
                  <a:lnTo>
                    <a:pt x="0" y="161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7">
              <a:extLst>
                <a:ext uri="{FF2B5EF4-FFF2-40B4-BE49-F238E27FC236}">
                  <a16:creationId xmlns:a16="http://schemas.microsoft.com/office/drawing/2014/main" id="{9E9E159E-B85D-451E-9ECA-24D4755D7FC5}"/>
                </a:ext>
              </a:extLst>
            </p:cNvPr>
            <p:cNvSpPr/>
            <p:nvPr/>
          </p:nvSpPr>
          <p:spPr>
            <a:xfrm>
              <a:off x="3938823" y="5589522"/>
              <a:ext cx="4333875" cy="9525"/>
            </a:xfrm>
            <a:custGeom>
              <a:avLst/>
              <a:gdLst>
                <a:gd name="connsiteX0" fmla="*/ 0 w 4333875"/>
                <a:gd name="connsiteY0" fmla="*/ 0 h 0"/>
                <a:gd name="connsiteX1" fmla="*/ 4337399 w 4333875"/>
                <a:gd name="connsiteY1" fmla="*/ 0 h 0"/>
                <a:gd name="connsiteX2" fmla="*/ 4337399 w 4333875"/>
                <a:gd name="connsiteY2" fmla="*/ 1619 h 0"/>
                <a:gd name="connsiteX3" fmla="*/ 0 w 4333875"/>
                <a:gd name="connsiteY3" fmla="*/ 161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619"/>
                  </a:lnTo>
                  <a:lnTo>
                    <a:pt x="0" y="161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8">
              <a:extLst>
                <a:ext uri="{FF2B5EF4-FFF2-40B4-BE49-F238E27FC236}">
                  <a16:creationId xmlns:a16="http://schemas.microsoft.com/office/drawing/2014/main" id="{6309FB94-834D-409D-ADF7-36402BDB3A5E}"/>
                </a:ext>
              </a:extLst>
            </p:cNvPr>
            <p:cNvSpPr/>
            <p:nvPr/>
          </p:nvSpPr>
          <p:spPr>
            <a:xfrm>
              <a:off x="3938823" y="5550565"/>
              <a:ext cx="4333875" cy="9525"/>
            </a:xfrm>
            <a:custGeom>
              <a:avLst/>
              <a:gdLst>
                <a:gd name="connsiteX0" fmla="*/ 0 w 4333875"/>
                <a:gd name="connsiteY0" fmla="*/ 0 h 0"/>
                <a:gd name="connsiteX1" fmla="*/ 4337399 w 4333875"/>
                <a:gd name="connsiteY1" fmla="*/ 0 h 0"/>
                <a:gd name="connsiteX2" fmla="*/ 4337399 w 4333875"/>
                <a:gd name="connsiteY2" fmla="*/ 1524 h 0"/>
                <a:gd name="connsiteX3" fmla="*/ 0 w 4333875"/>
                <a:gd name="connsiteY3" fmla="*/ 1524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524"/>
                  </a:lnTo>
                  <a:lnTo>
                    <a:pt x="0" y="15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9">
              <a:extLst>
                <a:ext uri="{FF2B5EF4-FFF2-40B4-BE49-F238E27FC236}">
                  <a16:creationId xmlns:a16="http://schemas.microsoft.com/office/drawing/2014/main" id="{50C5F8FD-CCA1-4196-A6D5-0FEAD6C1B835}"/>
                </a:ext>
              </a:extLst>
            </p:cNvPr>
            <p:cNvSpPr/>
            <p:nvPr/>
          </p:nvSpPr>
          <p:spPr>
            <a:xfrm>
              <a:off x="3938823" y="5513037"/>
              <a:ext cx="4333875" cy="9525"/>
            </a:xfrm>
            <a:custGeom>
              <a:avLst/>
              <a:gdLst>
                <a:gd name="connsiteX0" fmla="*/ 0 w 4333875"/>
                <a:gd name="connsiteY0" fmla="*/ 0 h 0"/>
                <a:gd name="connsiteX1" fmla="*/ 4337399 w 4333875"/>
                <a:gd name="connsiteY1" fmla="*/ 0 h 0"/>
                <a:gd name="connsiteX2" fmla="*/ 4337399 w 4333875"/>
                <a:gd name="connsiteY2" fmla="*/ 1429 h 0"/>
                <a:gd name="connsiteX3" fmla="*/ 0 w 4333875"/>
                <a:gd name="connsiteY3" fmla="*/ 142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429"/>
                  </a:lnTo>
                  <a:lnTo>
                    <a:pt x="0" y="1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0">
              <a:extLst>
                <a:ext uri="{FF2B5EF4-FFF2-40B4-BE49-F238E27FC236}">
                  <a16:creationId xmlns:a16="http://schemas.microsoft.com/office/drawing/2014/main" id="{43613C0C-B4F9-4B6D-86CA-894AC593FD3C}"/>
                </a:ext>
              </a:extLst>
            </p:cNvPr>
            <p:cNvSpPr/>
            <p:nvPr/>
          </p:nvSpPr>
          <p:spPr>
            <a:xfrm>
              <a:off x="3938823" y="5476842"/>
              <a:ext cx="4333875" cy="9525"/>
            </a:xfrm>
            <a:custGeom>
              <a:avLst/>
              <a:gdLst>
                <a:gd name="connsiteX0" fmla="*/ 0 w 4333875"/>
                <a:gd name="connsiteY0" fmla="*/ 0 h 0"/>
                <a:gd name="connsiteX1" fmla="*/ 4337399 w 4333875"/>
                <a:gd name="connsiteY1" fmla="*/ 0 h 0"/>
                <a:gd name="connsiteX2" fmla="*/ 4337399 w 4333875"/>
                <a:gd name="connsiteY2" fmla="*/ 1429 h 0"/>
                <a:gd name="connsiteX3" fmla="*/ 0 w 4333875"/>
                <a:gd name="connsiteY3" fmla="*/ 142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429"/>
                  </a:lnTo>
                  <a:lnTo>
                    <a:pt x="0" y="1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1">
              <a:extLst>
                <a:ext uri="{FF2B5EF4-FFF2-40B4-BE49-F238E27FC236}">
                  <a16:creationId xmlns:a16="http://schemas.microsoft.com/office/drawing/2014/main" id="{5AE23DAF-D501-447B-85A2-462BB348CE19}"/>
                </a:ext>
              </a:extLst>
            </p:cNvPr>
            <p:cNvSpPr/>
            <p:nvPr/>
          </p:nvSpPr>
          <p:spPr>
            <a:xfrm>
              <a:off x="3938823" y="5441980"/>
              <a:ext cx="4333875" cy="9525"/>
            </a:xfrm>
            <a:custGeom>
              <a:avLst/>
              <a:gdLst>
                <a:gd name="connsiteX0" fmla="*/ 0 w 4333875"/>
                <a:gd name="connsiteY0" fmla="*/ 0 h 0"/>
                <a:gd name="connsiteX1" fmla="*/ 4337399 w 4333875"/>
                <a:gd name="connsiteY1" fmla="*/ 0 h 0"/>
                <a:gd name="connsiteX2" fmla="*/ 4337399 w 4333875"/>
                <a:gd name="connsiteY2" fmla="*/ 1333 h 0"/>
                <a:gd name="connsiteX3" fmla="*/ 0 w 4333875"/>
                <a:gd name="connsiteY3" fmla="*/ 1333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333"/>
                  </a:lnTo>
                  <a:lnTo>
                    <a:pt x="0" y="13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2">
              <a:extLst>
                <a:ext uri="{FF2B5EF4-FFF2-40B4-BE49-F238E27FC236}">
                  <a16:creationId xmlns:a16="http://schemas.microsoft.com/office/drawing/2014/main" id="{F0BCE791-E35C-4103-AAB2-85B1452872AD}"/>
                </a:ext>
              </a:extLst>
            </p:cNvPr>
            <p:cNvSpPr/>
            <p:nvPr/>
          </p:nvSpPr>
          <p:spPr>
            <a:xfrm>
              <a:off x="3938823" y="5408357"/>
              <a:ext cx="4333875" cy="9525"/>
            </a:xfrm>
            <a:custGeom>
              <a:avLst/>
              <a:gdLst>
                <a:gd name="connsiteX0" fmla="*/ 0 w 4333875"/>
                <a:gd name="connsiteY0" fmla="*/ 0 h 0"/>
                <a:gd name="connsiteX1" fmla="*/ 4337399 w 4333875"/>
                <a:gd name="connsiteY1" fmla="*/ 0 h 0"/>
                <a:gd name="connsiteX2" fmla="*/ 4337399 w 4333875"/>
                <a:gd name="connsiteY2" fmla="*/ 1334 h 0"/>
                <a:gd name="connsiteX3" fmla="*/ 0 w 4333875"/>
                <a:gd name="connsiteY3" fmla="*/ 1334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334"/>
                  </a:lnTo>
                  <a:lnTo>
                    <a:pt x="0" y="13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3">
              <a:extLst>
                <a:ext uri="{FF2B5EF4-FFF2-40B4-BE49-F238E27FC236}">
                  <a16:creationId xmlns:a16="http://schemas.microsoft.com/office/drawing/2014/main" id="{DF7E0A4A-4382-47DA-912D-E64313E3572C}"/>
                </a:ext>
              </a:extLst>
            </p:cNvPr>
            <p:cNvSpPr/>
            <p:nvPr/>
          </p:nvSpPr>
          <p:spPr>
            <a:xfrm>
              <a:off x="3938823" y="5375877"/>
              <a:ext cx="4333875" cy="9525"/>
            </a:xfrm>
            <a:custGeom>
              <a:avLst/>
              <a:gdLst>
                <a:gd name="connsiteX0" fmla="*/ 0 w 4333875"/>
                <a:gd name="connsiteY0" fmla="*/ 0 h 0"/>
                <a:gd name="connsiteX1" fmla="*/ 4337399 w 4333875"/>
                <a:gd name="connsiteY1" fmla="*/ 0 h 0"/>
                <a:gd name="connsiteX2" fmla="*/ 4337399 w 4333875"/>
                <a:gd name="connsiteY2" fmla="*/ 1238 h 0"/>
                <a:gd name="connsiteX3" fmla="*/ 0 w 4333875"/>
                <a:gd name="connsiteY3" fmla="*/ 123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238"/>
                  </a:lnTo>
                  <a:lnTo>
                    <a:pt x="0" y="12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4">
              <a:extLst>
                <a:ext uri="{FF2B5EF4-FFF2-40B4-BE49-F238E27FC236}">
                  <a16:creationId xmlns:a16="http://schemas.microsoft.com/office/drawing/2014/main" id="{F81A4515-7967-4DE7-B9B1-2E2DE136D221}"/>
                </a:ext>
              </a:extLst>
            </p:cNvPr>
            <p:cNvSpPr/>
            <p:nvPr/>
          </p:nvSpPr>
          <p:spPr>
            <a:xfrm>
              <a:off x="3938823" y="5344539"/>
              <a:ext cx="4333875" cy="9525"/>
            </a:xfrm>
            <a:custGeom>
              <a:avLst/>
              <a:gdLst>
                <a:gd name="connsiteX0" fmla="*/ 0 w 4333875"/>
                <a:gd name="connsiteY0" fmla="*/ 0 h 0"/>
                <a:gd name="connsiteX1" fmla="*/ 4337399 w 4333875"/>
                <a:gd name="connsiteY1" fmla="*/ 0 h 0"/>
                <a:gd name="connsiteX2" fmla="*/ 4337399 w 4333875"/>
                <a:gd name="connsiteY2" fmla="*/ 1238 h 0"/>
                <a:gd name="connsiteX3" fmla="*/ 0 w 4333875"/>
                <a:gd name="connsiteY3" fmla="*/ 123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238"/>
                  </a:lnTo>
                  <a:lnTo>
                    <a:pt x="0" y="12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5">
              <a:extLst>
                <a:ext uri="{FF2B5EF4-FFF2-40B4-BE49-F238E27FC236}">
                  <a16:creationId xmlns:a16="http://schemas.microsoft.com/office/drawing/2014/main" id="{97DE03FF-FC76-4ED1-9122-8FBFBDF249B4}"/>
                </a:ext>
              </a:extLst>
            </p:cNvPr>
            <p:cNvSpPr/>
            <p:nvPr/>
          </p:nvSpPr>
          <p:spPr>
            <a:xfrm>
              <a:off x="3938823" y="5314155"/>
              <a:ext cx="4333875" cy="9525"/>
            </a:xfrm>
            <a:custGeom>
              <a:avLst/>
              <a:gdLst>
                <a:gd name="connsiteX0" fmla="*/ 0 w 4333875"/>
                <a:gd name="connsiteY0" fmla="*/ 0 h 0"/>
                <a:gd name="connsiteX1" fmla="*/ 4337399 w 4333875"/>
                <a:gd name="connsiteY1" fmla="*/ 0 h 0"/>
                <a:gd name="connsiteX2" fmla="*/ 4337399 w 4333875"/>
                <a:gd name="connsiteY2" fmla="*/ 1238 h 0"/>
                <a:gd name="connsiteX3" fmla="*/ 0 w 4333875"/>
                <a:gd name="connsiteY3" fmla="*/ 123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238"/>
                  </a:lnTo>
                  <a:lnTo>
                    <a:pt x="0" y="12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6">
              <a:extLst>
                <a:ext uri="{FF2B5EF4-FFF2-40B4-BE49-F238E27FC236}">
                  <a16:creationId xmlns:a16="http://schemas.microsoft.com/office/drawing/2014/main" id="{AAA3ECD8-74D2-4909-91D9-1A9E4C23824C}"/>
                </a:ext>
              </a:extLst>
            </p:cNvPr>
            <p:cNvSpPr/>
            <p:nvPr/>
          </p:nvSpPr>
          <p:spPr>
            <a:xfrm>
              <a:off x="3938823" y="5284818"/>
              <a:ext cx="4333875" cy="9525"/>
            </a:xfrm>
            <a:custGeom>
              <a:avLst/>
              <a:gdLst>
                <a:gd name="connsiteX0" fmla="*/ 0 w 4333875"/>
                <a:gd name="connsiteY0" fmla="*/ 0 h 0"/>
                <a:gd name="connsiteX1" fmla="*/ 4337399 w 4333875"/>
                <a:gd name="connsiteY1" fmla="*/ 0 h 0"/>
                <a:gd name="connsiteX2" fmla="*/ 4337399 w 4333875"/>
                <a:gd name="connsiteY2" fmla="*/ 1143 h 0"/>
                <a:gd name="connsiteX3" fmla="*/ 0 w 4333875"/>
                <a:gd name="connsiteY3" fmla="*/ 1143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143"/>
                  </a:lnTo>
                  <a:lnTo>
                    <a:pt x="0" y="11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
              <a:extLst>
                <a:ext uri="{FF2B5EF4-FFF2-40B4-BE49-F238E27FC236}">
                  <a16:creationId xmlns:a16="http://schemas.microsoft.com/office/drawing/2014/main" id="{83BCA3F3-69AA-45FA-8058-8604679C5F0B}"/>
                </a:ext>
              </a:extLst>
            </p:cNvPr>
            <p:cNvSpPr/>
            <p:nvPr/>
          </p:nvSpPr>
          <p:spPr>
            <a:xfrm>
              <a:off x="3938823" y="5256433"/>
              <a:ext cx="4333875" cy="9525"/>
            </a:xfrm>
            <a:custGeom>
              <a:avLst/>
              <a:gdLst>
                <a:gd name="connsiteX0" fmla="*/ 0 w 4333875"/>
                <a:gd name="connsiteY0" fmla="*/ 0 h 0"/>
                <a:gd name="connsiteX1" fmla="*/ 4337399 w 4333875"/>
                <a:gd name="connsiteY1" fmla="*/ 0 h 0"/>
                <a:gd name="connsiteX2" fmla="*/ 4337399 w 4333875"/>
                <a:gd name="connsiteY2" fmla="*/ 1143 h 0"/>
                <a:gd name="connsiteX3" fmla="*/ 0 w 4333875"/>
                <a:gd name="connsiteY3" fmla="*/ 1143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143"/>
                  </a:lnTo>
                  <a:lnTo>
                    <a:pt x="0" y="11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8">
              <a:extLst>
                <a:ext uri="{FF2B5EF4-FFF2-40B4-BE49-F238E27FC236}">
                  <a16:creationId xmlns:a16="http://schemas.microsoft.com/office/drawing/2014/main" id="{2D895825-F130-4FE4-83A2-7410DAAB2108}"/>
                </a:ext>
              </a:extLst>
            </p:cNvPr>
            <p:cNvSpPr/>
            <p:nvPr/>
          </p:nvSpPr>
          <p:spPr>
            <a:xfrm>
              <a:off x="3938823" y="5228906"/>
              <a:ext cx="4333875" cy="9525"/>
            </a:xfrm>
            <a:custGeom>
              <a:avLst/>
              <a:gdLst>
                <a:gd name="connsiteX0" fmla="*/ 0 w 4333875"/>
                <a:gd name="connsiteY0" fmla="*/ 0 h 0"/>
                <a:gd name="connsiteX1" fmla="*/ 4337399 w 4333875"/>
                <a:gd name="connsiteY1" fmla="*/ 0 h 0"/>
                <a:gd name="connsiteX2" fmla="*/ 4337399 w 4333875"/>
                <a:gd name="connsiteY2" fmla="*/ 1048 h 0"/>
                <a:gd name="connsiteX3" fmla="*/ 0 w 4333875"/>
                <a:gd name="connsiteY3" fmla="*/ 104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048"/>
                  </a:lnTo>
                  <a:lnTo>
                    <a:pt x="0" y="10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9">
              <a:extLst>
                <a:ext uri="{FF2B5EF4-FFF2-40B4-BE49-F238E27FC236}">
                  <a16:creationId xmlns:a16="http://schemas.microsoft.com/office/drawing/2014/main" id="{EBA2E0B6-2D8D-4F82-A227-446AA6533C3B}"/>
                </a:ext>
              </a:extLst>
            </p:cNvPr>
            <p:cNvSpPr/>
            <p:nvPr/>
          </p:nvSpPr>
          <p:spPr>
            <a:xfrm>
              <a:off x="3938823" y="5202331"/>
              <a:ext cx="4333875" cy="9525"/>
            </a:xfrm>
            <a:custGeom>
              <a:avLst/>
              <a:gdLst>
                <a:gd name="connsiteX0" fmla="*/ 0 w 4333875"/>
                <a:gd name="connsiteY0" fmla="*/ 0 h 0"/>
                <a:gd name="connsiteX1" fmla="*/ 4337399 w 4333875"/>
                <a:gd name="connsiteY1" fmla="*/ 0 h 0"/>
                <a:gd name="connsiteX2" fmla="*/ 4337399 w 4333875"/>
                <a:gd name="connsiteY2" fmla="*/ 1048 h 0"/>
                <a:gd name="connsiteX3" fmla="*/ 0 w 4333875"/>
                <a:gd name="connsiteY3" fmla="*/ 104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048"/>
                  </a:lnTo>
                  <a:lnTo>
                    <a:pt x="0" y="10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20">
              <a:extLst>
                <a:ext uri="{FF2B5EF4-FFF2-40B4-BE49-F238E27FC236}">
                  <a16:creationId xmlns:a16="http://schemas.microsoft.com/office/drawing/2014/main" id="{94334312-72F9-406F-891D-70DF640EB524}"/>
                </a:ext>
              </a:extLst>
            </p:cNvPr>
            <p:cNvSpPr/>
            <p:nvPr/>
          </p:nvSpPr>
          <p:spPr>
            <a:xfrm>
              <a:off x="3938823" y="5176518"/>
              <a:ext cx="4333875" cy="9525"/>
            </a:xfrm>
            <a:custGeom>
              <a:avLst/>
              <a:gdLst>
                <a:gd name="connsiteX0" fmla="*/ 0 w 4333875"/>
                <a:gd name="connsiteY0" fmla="*/ 0 h 0"/>
                <a:gd name="connsiteX1" fmla="*/ 4337399 w 4333875"/>
                <a:gd name="connsiteY1" fmla="*/ 0 h 0"/>
                <a:gd name="connsiteX2" fmla="*/ 4337399 w 4333875"/>
                <a:gd name="connsiteY2" fmla="*/ 1048 h 0"/>
                <a:gd name="connsiteX3" fmla="*/ 0 w 4333875"/>
                <a:gd name="connsiteY3" fmla="*/ 104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048"/>
                  </a:lnTo>
                  <a:lnTo>
                    <a:pt x="0" y="10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21">
              <a:extLst>
                <a:ext uri="{FF2B5EF4-FFF2-40B4-BE49-F238E27FC236}">
                  <a16:creationId xmlns:a16="http://schemas.microsoft.com/office/drawing/2014/main" id="{9D752148-C4D4-4811-8120-AACE054B859D}"/>
                </a:ext>
              </a:extLst>
            </p:cNvPr>
            <p:cNvSpPr/>
            <p:nvPr/>
          </p:nvSpPr>
          <p:spPr>
            <a:xfrm>
              <a:off x="3938823" y="5151468"/>
              <a:ext cx="4333875" cy="9525"/>
            </a:xfrm>
            <a:custGeom>
              <a:avLst/>
              <a:gdLst>
                <a:gd name="connsiteX0" fmla="*/ 0 w 4333875"/>
                <a:gd name="connsiteY0" fmla="*/ 0 h 0"/>
                <a:gd name="connsiteX1" fmla="*/ 4337399 w 4333875"/>
                <a:gd name="connsiteY1" fmla="*/ 0 h 0"/>
                <a:gd name="connsiteX2" fmla="*/ 4337399 w 4333875"/>
                <a:gd name="connsiteY2" fmla="*/ 952 h 0"/>
                <a:gd name="connsiteX3" fmla="*/ 0 w 4333875"/>
                <a:gd name="connsiteY3" fmla="*/ 95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952"/>
                  </a:lnTo>
                  <a:lnTo>
                    <a:pt x="0" y="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22">
              <a:extLst>
                <a:ext uri="{FF2B5EF4-FFF2-40B4-BE49-F238E27FC236}">
                  <a16:creationId xmlns:a16="http://schemas.microsoft.com/office/drawing/2014/main" id="{C4A0D5A7-B98E-4D16-B12C-01D4A9D44139}"/>
                </a:ext>
              </a:extLst>
            </p:cNvPr>
            <p:cNvSpPr/>
            <p:nvPr/>
          </p:nvSpPr>
          <p:spPr>
            <a:xfrm>
              <a:off x="3938823" y="5127179"/>
              <a:ext cx="4333875" cy="9525"/>
            </a:xfrm>
            <a:custGeom>
              <a:avLst/>
              <a:gdLst>
                <a:gd name="connsiteX0" fmla="*/ 0 w 4333875"/>
                <a:gd name="connsiteY0" fmla="*/ 0 h 0"/>
                <a:gd name="connsiteX1" fmla="*/ 4337399 w 4333875"/>
                <a:gd name="connsiteY1" fmla="*/ 0 h 0"/>
                <a:gd name="connsiteX2" fmla="*/ 4337399 w 4333875"/>
                <a:gd name="connsiteY2" fmla="*/ 952 h 0"/>
                <a:gd name="connsiteX3" fmla="*/ 0 w 4333875"/>
                <a:gd name="connsiteY3" fmla="*/ 95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952"/>
                  </a:lnTo>
                  <a:lnTo>
                    <a:pt x="0" y="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23">
              <a:extLst>
                <a:ext uri="{FF2B5EF4-FFF2-40B4-BE49-F238E27FC236}">
                  <a16:creationId xmlns:a16="http://schemas.microsoft.com/office/drawing/2014/main" id="{13163A23-D08B-471B-872A-2CCA33010BB1}"/>
                </a:ext>
              </a:extLst>
            </p:cNvPr>
            <p:cNvSpPr/>
            <p:nvPr/>
          </p:nvSpPr>
          <p:spPr>
            <a:xfrm>
              <a:off x="3938823" y="5103652"/>
              <a:ext cx="4333875" cy="9525"/>
            </a:xfrm>
            <a:custGeom>
              <a:avLst/>
              <a:gdLst>
                <a:gd name="connsiteX0" fmla="*/ 0 w 4333875"/>
                <a:gd name="connsiteY0" fmla="*/ 0 h 0"/>
                <a:gd name="connsiteX1" fmla="*/ 4337399 w 4333875"/>
                <a:gd name="connsiteY1" fmla="*/ 0 h 0"/>
                <a:gd name="connsiteX2" fmla="*/ 4337399 w 4333875"/>
                <a:gd name="connsiteY2" fmla="*/ 952 h 0"/>
                <a:gd name="connsiteX3" fmla="*/ 0 w 4333875"/>
                <a:gd name="connsiteY3" fmla="*/ 95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952"/>
                  </a:lnTo>
                  <a:lnTo>
                    <a:pt x="0" y="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24">
              <a:extLst>
                <a:ext uri="{FF2B5EF4-FFF2-40B4-BE49-F238E27FC236}">
                  <a16:creationId xmlns:a16="http://schemas.microsoft.com/office/drawing/2014/main" id="{0BAAB681-945D-48C8-BEA1-BB1A3512CBAA}"/>
                </a:ext>
              </a:extLst>
            </p:cNvPr>
            <p:cNvSpPr/>
            <p:nvPr/>
          </p:nvSpPr>
          <p:spPr>
            <a:xfrm>
              <a:off x="3938823" y="5080697"/>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25">
              <a:extLst>
                <a:ext uri="{FF2B5EF4-FFF2-40B4-BE49-F238E27FC236}">
                  <a16:creationId xmlns:a16="http://schemas.microsoft.com/office/drawing/2014/main" id="{BCB93041-F73F-43D2-B6B3-FDCDF5D6A3A4}"/>
                </a:ext>
              </a:extLst>
            </p:cNvPr>
            <p:cNvSpPr/>
            <p:nvPr/>
          </p:nvSpPr>
          <p:spPr>
            <a:xfrm>
              <a:off x="3938823" y="5058504"/>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26">
              <a:extLst>
                <a:ext uri="{FF2B5EF4-FFF2-40B4-BE49-F238E27FC236}">
                  <a16:creationId xmlns:a16="http://schemas.microsoft.com/office/drawing/2014/main" id="{5AFD061A-B884-4BA5-ADB0-D8FF62757AD3}"/>
                </a:ext>
              </a:extLst>
            </p:cNvPr>
            <p:cNvSpPr/>
            <p:nvPr/>
          </p:nvSpPr>
          <p:spPr>
            <a:xfrm>
              <a:off x="3938823" y="5036882"/>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27">
              <a:extLst>
                <a:ext uri="{FF2B5EF4-FFF2-40B4-BE49-F238E27FC236}">
                  <a16:creationId xmlns:a16="http://schemas.microsoft.com/office/drawing/2014/main" id="{491F1CDC-3A47-48CE-A1F2-ECC9FF4FDCE4}"/>
                </a:ext>
              </a:extLst>
            </p:cNvPr>
            <p:cNvSpPr/>
            <p:nvPr/>
          </p:nvSpPr>
          <p:spPr>
            <a:xfrm>
              <a:off x="3938823" y="5015927"/>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28">
              <a:extLst>
                <a:ext uri="{FF2B5EF4-FFF2-40B4-BE49-F238E27FC236}">
                  <a16:creationId xmlns:a16="http://schemas.microsoft.com/office/drawing/2014/main" id="{77B1CAFB-AEA9-4D41-B1B4-087AFF3F41E5}"/>
                </a:ext>
              </a:extLst>
            </p:cNvPr>
            <p:cNvSpPr/>
            <p:nvPr/>
          </p:nvSpPr>
          <p:spPr>
            <a:xfrm>
              <a:off x="3938823" y="4995448"/>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29">
              <a:extLst>
                <a:ext uri="{FF2B5EF4-FFF2-40B4-BE49-F238E27FC236}">
                  <a16:creationId xmlns:a16="http://schemas.microsoft.com/office/drawing/2014/main" id="{8B2480C7-BF12-4892-9741-084B520FA434}"/>
                </a:ext>
              </a:extLst>
            </p:cNvPr>
            <p:cNvSpPr/>
            <p:nvPr/>
          </p:nvSpPr>
          <p:spPr>
            <a:xfrm>
              <a:off x="3938823" y="4975636"/>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30">
              <a:extLst>
                <a:ext uri="{FF2B5EF4-FFF2-40B4-BE49-F238E27FC236}">
                  <a16:creationId xmlns:a16="http://schemas.microsoft.com/office/drawing/2014/main" id="{3B12853D-AE0C-4611-93DB-221C5B0FAD11}"/>
                </a:ext>
              </a:extLst>
            </p:cNvPr>
            <p:cNvSpPr/>
            <p:nvPr/>
          </p:nvSpPr>
          <p:spPr>
            <a:xfrm>
              <a:off x="3938823" y="4956205"/>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31">
              <a:extLst>
                <a:ext uri="{FF2B5EF4-FFF2-40B4-BE49-F238E27FC236}">
                  <a16:creationId xmlns:a16="http://schemas.microsoft.com/office/drawing/2014/main" id="{AA4DB2D0-B90E-4A51-97A2-9F3648FA9300}"/>
                </a:ext>
              </a:extLst>
            </p:cNvPr>
            <p:cNvSpPr/>
            <p:nvPr/>
          </p:nvSpPr>
          <p:spPr>
            <a:xfrm>
              <a:off x="3938823" y="4937441"/>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32">
              <a:extLst>
                <a:ext uri="{FF2B5EF4-FFF2-40B4-BE49-F238E27FC236}">
                  <a16:creationId xmlns:a16="http://schemas.microsoft.com/office/drawing/2014/main" id="{E17E719C-7B05-441F-BC1C-8D220675781A}"/>
                </a:ext>
              </a:extLst>
            </p:cNvPr>
            <p:cNvSpPr/>
            <p:nvPr/>
          </p:nvSpPr>
          <p:spPr>
            <a:xfrm>
              <a:off x="3938823" y="4919058"/>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33">
              <a:extLst>
                <a:ext uri="{FF2B5EF4-FFF2-40B4-BE49-F238E27FC236}">
                  <a16:creationId xmlns:a16="http://schemas.microsoft.com/office/drawing/2014/main" id="{DDB13490-4DD4-4367-B5DA-29BCAA5FB904}"/>
                </a:ext>
              </a:extLst>
            </p:cNvPr>
            <p:cNvSpPr/>
            <p:nvPr/>
          </p:nvSpPr>
          <p:spPr>
            <a:xfrm>
              <a:off x="3938823" y="4901151"/>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34">
              <a:extLst>
                <a:ext uri="{FF2B5EF4-FFF2-40B4-BE49-F238E27FC236}">
                  <a16:creationId xmlns:a16="http://schemas.microsoft.com/office/drawing/2014/main" id="{8732E06C-7A24-4986-B10B-9785845511F8}"/>
                </a:ext>
              </a:extLst>
            </p:cNvPr>
            <p:cNvSpPr/>
            <p:nvPr/>
          </p:nvSpPr>
          <p:spPr>
            <a:xfrm>
              <a:off x="3938823" y="4883720"/>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35">
              <a:extLst>
                <a:ext uri="{FF2B5EF4-FFF2-40B4-BE49-F238E27FC236}">
                  <a16:creationId xmlns:a16="http://schemas.microsoft.com/office/drawing/2014/main" id="{23A6A1C6-93C8-457C-B549-F282CD0AFE65}"/>
                </a:ext>
              </a:extLst>
            </p:cNvPr>
            <p:cNvSpPr/>
            <p:nvPr/>
          </p:nvSpPr>
          <p:spPr>
            <a:xfrm>
              <a:off x="3938823" y="4866765"/>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36">
              <a:extLst>
                <a:ext uri="{FF2B5EF4-FFF2-40B4-BE49-F238E27FC236}">
                  <a16:creationId xmlns:a16="http://schemas.microsoft.com/office/drawing/2014/main" id="{C44F1AD7-AF42-4627-8F2D-17FCADC4EFD6}"/>
                </a:ext>
              </a:extLst>
            </p:cNvPr>
            <p:cNvSpPr/>
            <p:nvPr/>
          </p:nvSpPr>
          <p:spPr>
            <a:xfrm>
              <a:off x="3938823" y="4850192"/>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37">
              <a:extLst>
                <a:ext uri="{FF2B5EF4-FFF2-40B4-BE49-F238E27FC236}">
                  <a16:creationId xmlns:a16="http://schemas.microsoft.com/office/drawing/2014/main" id="{604AB7EC-8883-4055-80D2-1CFDFD986550}"/>
                </a:ext>
              </a:extLst>
            </p:cNvPr>
            <p:cNvSpPr/>
            <p:nvPr/>
          </p:nvSpPr>
          <p:spPr>
            <a:xfrm>
              <a:off x="3938823" y="4833999"/>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38">
              <a:extLst>
                <a:ext uri="{FF2B5EF4-FFF2-40B4-BE49-F238E27FC236}">
                  <a16:creationId xmlns:a16="http://schemas.microsoft.com/office/drawing/2014/main" id="{C43AC5CA-8D93-44EA-9C91-A717E8723549}"/>
                </a:ext>
              </a:extLst>
            </p:cNvPr>
            <p:cNvSpPr/>
            <p:nvPr/>
          </p:nvSpPr>
          <p:spPr>
            <a:xfrm>
              <a:off x="3938823" y="4818283"/>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39">
              <a:extLst>
                <a:ext uri="{FF2B5EF4-FFF2-40B4-BE49-F238E27FC236}">
                  <a16:creationId xmlns:a16="http://schemas.microsoft.com/office/drawing/2014/main" id="{968D51FB-2F1D-41E8-91DB-C5632DF9AABF}"/>
                </a:ext>
              </a:extLst>
            </p:cNvPr>
            <p:cNvSpPr/>
            <p:nvPr/>
          </p:nvSpPr>
          <p:spPr>
            <a:xfrm>
              <a:off x="3938823" y="4802853"/>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40">
              <a:extLst>
                <a:ext uri="{FF2B5EF4-FFF2-40B4-BE49-F238E27FC236}">
                  <a16:creationId xmlns:a16="http://schemas.microsoft.com/office/drawing/2014/main" id="{59A7954A-D0B7-48D8-B3B0-0CE4E42B08F1}"/>
                </a:ext>
              </a:extLst>
            </p:cNvPr>
            <p:cNvSpPr/>
            <p:nvPr/>
          </p:nvSpPr>
          <p:spPr>
            <a:xfrm>
              <a:off x="3938823" y="4787803"/>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41">
              <a:extLst>
                <a:ext uri="{FF2B5EF4-FFF2-40B4-BE49-F238E27FC236}">
                  <a16:creationId xmlns:a16="http://schemas.microsoft.com/office/drawing/2014/main" id="{6AF7642A-D941-4820-B27E-F04EA9F5F6BF}"/>
                </a:ext>
              </a:extLst>
            </p:cNvPr>
            <p:cNvSpPr/>
            <p:nvPr/>
          </p:nvSpPr>
          <p:spPr>
            <a:xfrm>
              <a:off x="3938823" y="4773135"/>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42">
              <a:extLst>
                <a:ext uri="{FF2B5EF4-FFF2-40B4-BE49-F238E27FC236}">
                  <a16:creationId xmlns:a16="http://schemas.microsoft.com/office/drawing/2014/main" id="{1FD602B1-334F-49E5-80AC-CAEF3F8BFB2E}"/>
                </a:ext>
              </a:extLst>
            </p:cNvPr>
            <p:cNvSpPr/>
            <p:nvPr/>
          </p:nvSpPr>
          <p:spPr>
            <a:xfrm>
              <a:off x="3938823" y="4758847"/>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43">
              <a:extLst>
                <a:ext uri="{FF2B5EF4-FFF2-40B4-BE49-F238E27FC236}">
                  <a16:creationId xmlns:a16="http://schemas.microsoft.com/office/drawing/2014/main" id="{5151764F-C06C-4A38-AF69-B636D103A775}"/>
                </a:ext>
              </a:extLst>
            </p:cNvPr>
            <p:cNvSpPr/>
            <p:nvPr/>
          </p:nvSpPr>
          <p:spPr>
            <a:xfrm>
              <a:off x="3938823" y="4744750"/>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44">
              <a:extLst>
                <a:ext uri="{FF2B5EF4-FFF2-40B4-BE49-F238E27FC236}">
                  <a16:creationId xmlns:a16="http://schemas.microsoft.com/office/drawing/2014/main" id="{115A4A6F-999D-43CC-9DE5-714C7CCC8B63}"/>
                </a:ext>
              </a:extLst>
            </p:cNvPr>
            <p:cNvSpPr/>
            <p:nvPr/>
          </p:nvSpPr>
          <p:spPr>
            <a:xfrm>
              <a:off x="3938823" y="4731034"/>
              <a:ext cx="4333875" cy="9525"/>
            </a:xfrm>
            <a:custGeom>
              <a:avLst/>
              <a:gdLst>
                <a:gd name="connsiteX0" fmla="*/ 0 w 4333875"/>
                <a:gd name="connsiteY0" fmla="*/ 0 h 0"/>
                <a:gd name="connsiteX1" fmla="*/ 4337399 w 4333875"/>
                <a:gd name="connsiteY1" fmla="*/ 0 h 0"/>
                <a:gd name="connsiteX2" fmla="*/ 4337399 w 4333875"/>
                <a:gd name="connsiteY2" fmla="*/ 572 h 0"/>
                <a:gd name="connsiteX3" fmla="*/ 0 w 4333875"/>
                <a:gd name="connsiteY3" fmla="*/ 57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2"/>
                  </a:lnTo>
                  <a:lnTo>
                    <a:pt x="0" y="5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45">
              <a:extLst>
                <a:ext uri="{FF2B5EF4-FFF2-40B4-BE49-F238E27FC236}">
                  <a16:creationId xmlns:a16="http://schemas.microsoft.com/office/drawing/2014/main" id="{5F808C75-96E6-42C7-9017-365B0ABEAA20}"/>
                </a:ext>
              </a:extLst>
            </p:cNvPr>
            <p:cNvSpPr/>
            <p:nvPr/>
          </p:nvSpPr>
          <p:spPr>
            <a:xfrm>
              <a:off x="3938823" y="4717699"/>
              <a:ext cx="4333875" cy="9525"/>
            </a:xfrm>
            <a:custGeom>
              <a:avLst/>
              <a:gdLst>
                <a:gd name="connsiteX0" fmla="*/ 0 w 4333875"/>
                <a:gd name="connsiteY0" fmla="*/ 0 h 0"/>
                <a:gd name="connsiteX1" fmla="*/ 4337399 w 4333875"/>
                <a:gd name="connsiteY1" fmla="*/ 0 h 0"/>
                <a:gd name="connsiteX2" fmla="*/ 4337399 w 4333875"/>
                <a:gd name="connsiteY2" fmla="*/ 572 h 0"/>
                <a:gd name="connsiteX3" fmla="*/ 0 w 4333875"/>
                <a:gd name="connsiteY3" fmla="*/ 57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2"/>
                  </a:lnTo>
                  <a:lnTo>
                    <a:pt x="0" y="5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89">
              <a:extLst>
                <a:ext uri="{FF2B5EF4-FFF2-40B4-BE49-F238E27FC236}">
                  <a16:creationId xmlns:a16="http://schemas.microsoft.com/office/drawing/2014/main" id="{B8B863A7-2AED-4312-9254-E9D5B5F557E4}"/>
                </a:ext>
              </a:extLst>
            </p:cNvPr>
            <p:cNvSpPr/>
            <p:nvPr/>
          </p:nvSpPr>
          <p:spPr>
            <a:xfrm>
              <a:off x="3938823" y="4704555"/>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90">
              <a:extLst>
                <a:ext uri="{FF2B5EF4-FFF2-40B4-BE49-F238E27FC236}">
                  <a16:creationId xmlns:a16="http://schemas.microsoft.com/office/drawing/2014/main" id="{E7CC8DB9-00B2-47CC-A856-6DA189CC46CD}"/>
                </a:ext>
              </a:extLst>
            </p:cNvPr>
            <p:cNvSpPr/>
            <p:nvPr/>
          </p:nvSpPr>
          <p:spPr>
            <a:xfrm>
              <a:off x="3938823" y="4691791"/>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93">
              <a:extLst>
                <a:ext uri="{FF2B5EF4-FFF2-40B4-BE49-F238E27FC236}">
                  <a16:creationId xmlns:a16="http://schemas.microsoft.com/office/drawing/2014/main" id="{C95B4095-2BE9-47CD-A256-4DD44F6ED95B}"/>
                </a:ext>
              </a:extLst>
            </p:cNvPr>
            <p:cNvSpPr/>
            <p:nvPr/>
          </p:nvSpPr>
          <p:spPr>
            <a:xfrm>
              <a:off x="3938823" y="4679218"/>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136">
              <a:extLst>
                <a:ext uri="{FF2B5EF4-FFF2-40B4-BE49-F238E27FC236}">
                  <a16:creationId xmlns:a16="http://schemas.microsoft.com/office/drawing/2014/main" id="{D2E05507-EC41-4472-A94E-4C632173BC26}"/>
                </a:ext>
              </a:extLst>
            </p:cNvPr>
            <p:cNvSpPr/>
            <p:nvPr/>
          </p:nvSpPr>
          <p:spPr>
            <a:xfrm>
              <a:off x="3938823" y="4666931"/>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138">
              <a:extLst>
                <a:ext uri="{FF2B5EF4-FFF2-40B4-BE49-F238E27FC236}">
                  <a16:creationId xmlns:a16="http://schemas.microsoft.com/office/drawing/2014/main" id="{A7263BFD-07DA-4B5A-8DAD-8A22A0C3CBA2}"/>
                </a:ext>
              </a:extLst>
            </p:cNvPr>
            <p:cNvSpPr/>
            <p:nvPr/>
          </p:nvSpPr>
          <p:spPr>
            <a:xfrm>
              <a:off x="3938823" y="4654929"/>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139">
              <a:extLst>
                <a:ext uri="{FF2B5EF4-FFF2-40B4-BE49-F238E27FC236}">
                  <a16:creationId xmlns:a16="http://schemas.microsoft.com/office/drawing/2014/main" id="{76640C05-503E-466C-887A-CABDF56EA47B}"/>
                </a:ext>
              </a:extLst>
            </p:cNvPr>
            <p:cNvSpPr/>
            <p:nvPr/>
          </p:nvSpPr>
          <p:spPr>
            <a:xfrm>
              <a:off x="3938823" y="4643118"/>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140">
              <a:extLst>
                <a:ext uri="{FF2B5EF4-FFF2-40B4-BE49-F238E27FC236}">
                  <a16:creationId xmlns:a16="http://schemas.microsoft.com/office/drawing/2014/main" id="{86FCFBE2-4FD6-46FA-B022-DD68C6582685}"/>
                </a:ext>
              </a:extLst>
            </p:cNvPr>
            <p:cNvSpPr/>
            <p:nvPr/>
          </p:nvSpPr>
          <p:spPr>
            <a:xfrm>
              <a:off x="3938823" y="4631593"/>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141">
              <a:extLst>
                <a:ext uri="{FF2B5EF4-FFF2-40B4-BE49-F238E27FC236}">
                  <a16:creationId xmlns:a16="http://schemas.microsoft.com/office/drawing/2014/main" id="{AE98E8EF-C023-47CF-97E5-809399EC73C5}"/>
                </a:ext>
              </a:extLst>
            </p:cNvPr>
            <p:cNvSpPr/>
            <p:nvPr/>
          </p:nvSpPr>
          <p:spPr>
            <a:xfrm>
              <a:off x="3938823" y="4620354"/>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142">
              <a:extLst>
                <a:ext uri="{FF2B5EF4-FFF2-40B4-BE49-F238E27FC236}">
                  <a16:creationId xmlns:a16="http://schemas.microsoft.com/office/drawing/2014/main" id="{15B0E838-2622-47B7-9C89-242A124C947E}"/>
                </a:ext>
              </a:extLst>
            </p:cNvPr>
            <p:cNvSpPr/>
            <p:nvPr/>
          </p:nvSpPr>
          <p:spPr>
            <a:xfrm>
              <a:off x="3938823" y="4609209"/>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143">
              <a:extLst>
                <a:ext uri="{FF2B5EF4-FFF2-40B4-BE49-F238E27FC236}">
                  <a16:creationId xmlns:a16="http://schemas.microsoft.com/office/drawing/2014/main" id="{05193710-2C1A-4901-A0FC-AC2BF6F2571C}"/>
                </a:ext>
              </a:extLst>
            </p:cNvPr>
            <p:cNvSpPr/>
            <p:nvPr/>
          </p:nvSpPr>
          <p:spPr>
            <a:xfrm>
              <a:off x="3938823" y="4598446"/>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144">
              <a:extLst>
                <a:ext uri="{FF2B5EF4-FFF2-40B4-BE49-F238E27FC236}">
                  <a16:creationId xmlns:a16="http://schemas.microsoft.com/office/drawing/2014/main" id="{7E8C9B39-ADD6-42AF-9CB6-6547192489E2}"/>
                </a:ext>
              </a:extLst>
            </p:cNvPr>
            <p:cNvSpPr/>
            <p:nvPr/>
          </p:nvSpPr>
          <p:spPr>
            <a:xfrm>
              <a:off x="8233550" y="4587968"/>
              <a:ext cx="38100" cy="19050"/>
            </a:xfrm>
            <a:custGeom>
              <a:avLst/>
              <a:gdLst>
                <a:gd name="connsiteX0" fmla="*/ 42672 w 38100"/>
                <a:gd name="connsiteY0" fmla="*/ 19622 h 19050"/>
                <a:gd name="connsiteX1" fmla="*/ 2857 w 38100"/>
                <a:gd name="connsiteY1" fmla="*/ 0 h 19050"/>
                <a:gd name="connsiteX2" fmla="*/ 0 w 38100"/>
                <a:gd name="connsiteY2" fmla="*/ 0 h 19050"/>
                <a:gd name="connsiteX3" fmla="*/ 42672 w 38100"/>
                <a:gd name="connsiteY3" fmla="*/ 21050 h 19050"/>
              </a:gdLst>
              <a:ahLst/>
              <a:cxnLst>
                <a:cxn ang="0">
                  <a:pos x="connsiteX0" y="connsiteY0"/>
                </a:cxn>
                <a:cxn ang="0">
                  <a:pos x="connsiteX1" y="connsiteY1"/>
                </a:cxn>
                <a:cxn ang="0">
                  <a:pos x="connsiteX2" y="connsiteY2"/>
                </a:cxn>
                <a:cxn ang="0">
                  <a:pos x="connsiteX3" y="connsiteY3"/>
                </a:cxn>
              </a:cxnLst>
              <a:rect l="l" t="t" r="r" b="b"/>
              <a:pathLst>
                <a:path w="38100" h="19050">
                  <a:moveTo>
                    <a:pt x="42672" y="19622"/>
                  </a:moveTo>
                  <a:lnTo>
                    <a:pt x="2857" y="0"/>
                  </a:lnTo>
                  <a:lnTo>
                    <a:pt x="0" y="0"/>
                  </a:lnTo>
                  <a:lnTo>
                    <a:pt x="42672" y="21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145">
              <a:extLst>
                <a:ext uri="{FF2B5EF4-FFF2-40B4-BE49-F238E27FC236}">
                  <a16:creationId xmlns:a16="http://schemas.microsoft.com/office/drawing/2014/main" id="{0546F687-1B61-4EB0-9F95-C157F57F71EA}"/>
                </a:ext>
              </a:extLst>
            </p:cNvPr>
            <p:cNvSpPr/>
            <p:nvPr/>
          </p:nvSpPr>
          <p:spPr>
            <a:xfrm>
              <a:off x="8164970" y="4587968"/>
              <a:ext cx="104775" cy="47625"/>
            </a:xfrm>
            <a:custGeom>
              <a:avLst/>
              <a:gdLst>
                <a:gd name="connsiteX0" fmla="*/ 111252 w 104775"/>
                <a:gd name="connsiteY0" fmla="*/ 55055 h 47625"/>
                <a:gd name="connsiteX1" fmla="*/ 2762 w 104775"/>
                <a:gd name="connsiteY1" fmla="*/ 0 h 47625"/>
                <a:gd name="connsiteX2" fmla="*/ 0 w 104775"/>
                <a:gd name="connsiteY2" fmla="*/ 0 h 47625"/>
                <a:gd name="connsiteX3" fmla="*/ 111252 w 104775"/>
                <a:gd name="connsiteY3" fmla="*/ 56579 h 47625"/>
              </a:gdLst>
              <a:ahLst/>
              <a:cxnLst>
                <a:cxn ang="0">
                  <a:pos x="connsiteX0" y="connsiteY0"/>
                </a:cxn>
                <a:cxn ang="0">
                  <a:pos x="connsiteX1" y="connsiteY1"/>
                </a:cxn>
                <a:cxn ang="0">
                  <a:pos x="connsiteX2" y="connsiteY2"/>
                </a:cxn>
                <a:cxn ang="0">
                  <a:pos x="connsiteX3" y="connsiteY3"/>
                </a:cxn>
              </a:cxnLst>
              <a:rect l="l" t="t" r="r" b="b"/>
              <a:pathLst>
                <a:path w="104775" h="47625">
                  <a:moveTo>
                    <a:pt x="111252" y="55055"/>
                  </a:moveTo>
                  <a:lnTo>
                    <a:pt x="2762" y="0"/>
                  </a:lnTo>
                  <a:lnTo>
                    <a:pt x="0" y="0"/>
                  </a:lnTo>
                  <a:lnTo>
                    <a:pt x="111252" y="565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146">
              <a:extLst>
                <a:ext uri="{FF2B5EF4-FFF2-40B4-BE49-F238E27FC236}">
                  <a16:creationId xmlns:a16="http://schemas.microsoft.com/office/drawing/2014/main" id="{4DB7BAF6-F831-45EB-BFB0-F38EA42A4987}"/>
                </a:ext>
              </a:extLst>
            </p:cNvPr>
            <p:cNvSpPr/>
            <p:nvPr/>
          </p:nvSpPr>
          <p:spPr>
            <a:xfrm>
              <a:off x="8096390" y="4587968"/>
              <a:ext cx="171450" cy="85725"/>
            </a:xfrm>
            <a:custGeom>
              <a:avLst/>
              <a:gdLst>
                <a:gd name="connsiteX0" fmla="*/ 179832 w 171450"/>
                <a:gd name="connsiteY0" fmla="*/ 92964 h 85725"/>
                <a:gd name="connsiteX1" fmla="*/ 2762 w 171450"/>
                <a:gd name="connsiteY1" fmla="*/ 0 h 85725"/>
                <a:gd name="connsiteX2" fmla="*/ 0 w 171450"/>
                <a:gd name="connsiteY2" fmla="*/ 0 h 85725"/>
                <a:gd name="connsiteX3" fmla="*/ 179832 w 171450"/>
                <a:gd name="connsiteY3" fmla="*/ 94583 h 85725"/>
              </a:gdLst>
              <a:ahLst/>
              <a:cxnLst>
                <a:cxn ang="0">
                  <a:pos x="connsiteX0" y="connsiteY0"/>
                </a:cxn>
                <a:cxn ang="0">
                  <a:pos x="connsiteX1" y="connsiteY1"/>
                </a:cxn>
                <a:cxn ang="0">
                  <a:pos x="connsiteX2" y="connsiteY2"/>
                </a:cxn>
                <a:cxn ang="0">
                  <a:pos x="connsiteX3" y="connsiteY3"/>
                </a:cxn>
              </a:cxnLst>
              <a:rect l="l" t="t" r="r" b="b"/>
              <a:pathLst>
                <a:path w="171450" h="85725">
                  <a:moveTo>
                    <a:pt x="179832" y="92964"/>
                  </a:moveTo>
                  <a:lnTo>
                    <a:pt x="2762" y="0"/>
                  </a:lnTo>
                  <a:lnTo>
                    <a:pt x="0" y="0"/>
                  </a:lnTo>
                  <a:lnTo>
                    <a:pt x="179832" y="945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147">
              <a:extLst>
                <a:ext uri="{FF2B5EF4-FFF2-40B4-BE49-F238E27FC236}">
                  <a16:creationId xmlns:a16="http://schemas.microsoft.com/office/drawing/2014/main" id="{EF069DEC-DB31-49FB-9B67-183AB9E89F2A}"/>
                </a:ext>
              </a:extLst>
            </p:cNvPr>
            <p:cNvSpPr/>
            <p:nvPr/>
          </p:nvSpPr>
          <p:spPr>
            <a:xfrm>
              <a:off x="8027810" y="4587968"/>
              <a:ext cx="247650" cy="133350"/>
            </a:xfrm>
            <a:custGeom>
              <a:avLst/>
              <a:gdLst>
                <a:gd name="connsiteX0" fmla="*/ 248412 w 247650"/>
                <a:gd name="connsiteY0" fmla="*/ 133445 h 133350"/>
                <a:gd name="connsiteX1" fmla="*/ 2762 w 247650"/>
                <a:gd name="connsiteY1" fmla="*/ 0 h 133350"/>
                <a:gd name="connsiteX2" fmla="*/ 0 w 247650"/>
                <a:gd name="connsiteY2" fmla="*/ 0 h 133350"/>
                <a:gd name="connsiteX3" fmla="*/ 248412 w 247650"/>
                <a:gd name="connsiteY3" fmla="*/ 135160 h 133350"/>
              </a:gdLst>
              <a:ahLst/>
              <a:cxnLst>
                <a:cxn ang="0">
                  <a:pos x="connsiteX0" y="connsiteY0"/>
                </a:cxn>
                <a:cxn ang="0">
                  <a:pos x="connsiteX1" y="connsiteY1"/>
                </a:cxn>
                <a:cxn ang="0">
                  <a:pos x="connsiteX2" y="connsiteY2"/>
                </a:cxn>
                <a:cxn ang="0">
                  <a:pos x="connsiteX3" y="connsiteY3"/>
                </a:cxn>
              </a:cxnLst>
              <a:rect l="l" t="t" r="r" b="b"/>
              <a:pathLst>
                <a:path w="247650" h="133350">
                  <a:moveTo>
                    <a:pt x="248412" y="133445"/>
                  </a:moveTo>
                  <a:lnTo>
                    <a:pt x="2762" y="0"/>
                  </a:lnTo>
                  <a:lnTo>
                    <a:pt x="0" y="0"/>
                  </a:lnTo>
                  <a:lnTo>
                    <a:pt x="248412" y="1351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148">
              <a:extLst>
                <a:ext uri="{FF2B5EF4-FFF2-40B4-BE49-F238E27FC236}">
                  <a16:creationId xmlns:a16="http://schemas.microsoft.com/office/drawing/2014/main" id="{263E71A0-CF1D-484E-9F0C-A2CB60A48ADF}"/>
                </a:ext>
              </a:extLst>
            </p:cNvPr>
            <p:cNvSpPr/>
            <p:nvPr/>
          </p:nvSpPr>
          <p:spPr>
            <a:xfrm>
              <a:off x="7959135" y="4587968"/>
              <a:ext cx="314325" cy="171450"/>
            </a:xfrm>
            <a:custGeom>
              <a:avLst/>
              <a:gdLst>
                <a:gd name="connsiteX0" fmla="*/ 317087 w 314325"/>
                <a:gd name="connsiteY0" fmla="*/ 176879 h 171450"/>
                <a:gd name="connsiteX1" fmla="*/ 2858 w 314325"/>
                <a:gd name="connsiteY1" fmla="*/ 0 h 171450"/>
                <a:gd name="connsiteX2" fmla="*/ 0 w 314325"/>
                <a:gd name="connsiteY2" fmla="*/ 0 h 171450"/>
                <a:gd name="connsiteX3" fmla="*/ 317087 w 314325"/>
                <a:gd name="connsiteY3" fmla="*/ 178784 h 171450"/>
              </a:gdLst>
              <a:ahLst/>
              <a:cxnLst>
                <a:cxn ang="0">
                  <a:pos x="connsiteX0" y="connsiteY0"/>
                </a:cxn>
                <a:cxn ang="0">
                  <a:pos x="connsiteX1" y="connsiteY1"/>
                </a:cxn>
                <a:cxn ang="0">
                  <a:pos x="connsiteX2" y="connsiteY2"/>
                </a:cxn>
                <a:cxn ang="0">
                  <a:pos x="connsiteX3" y="connsiteY3"/>
                </a:cxn>
              </a:cxnLst>
              <a:rect l="l" t="t" r="r" b="b"/>
              <a:pathLst>
                <a:path w="314325" h="171450">
                  <a:moveTo>
                    <a:pt x="317087" y="176879"/>
                  </a:moveTo>
                  <a:lnTo>
                    <a:pt x="2858" y="0"/>
                  </a:lnTo>
                  <a:lnTo>
                    <a:pt x="0" y="0"/>
                  </a:lnTo>
                  <a:lnTo>
                    <a:pt x="317087" y="1787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149">
              <a:extLst>
                <a:ext uri="{FF2B5EF4-FFF2-40B4-BE49-F238E27FC236}">
                  <a16:creationId xmlns:a16="http://schemas.microsoft.com/office/drawing/2014/main" id="{FCEB114B-256D-4541-9519-BD2815568546}"/>
                </a:ext>
              </a:extLst>
            </p:cNvPr>
            <p:cNvSpPr/>
            <p:nvPr/>
          </p:nvSpPr>
          <p:spPr>
            <a:xfrm>
              <a:off x="7890555" y="4587968"/>
              <a:ext cx="381000" cy="219075"/>
            </a:xfrm>
            <a:custGeom>
              <a:avLst/>
              <a:gdLst>
                <a:gd name="connsiteX0" fmla="*/ 385667 w 381000"/>
                <a:gd name="connsiteY0" fmla="*/ 223647 h 219075"/>
                <a:gd name="connsiteX1" fmla="*/ 2857 w 381000"/>
                <a:gd name="connsiteY1" fmla="*/ 0 h 219075"/>
                <a:gd name="connsiteX2" fmla="*/ 0 w 381000"/>
                <a:gd name="connsiteY2" fmla="*/ 0 h 219075"/>
                <a:gd name="connsiteX3" fmla="*/ 385667 w 381000"/>
                <a:gd name="connsiteY3" fmla="*/ 225647 h 219075"/>
              </a:gdLst>
              <a:ahLst/>
              <a:cxnLst>
                <a:cxn ang="0">
                  <a:pos x="connsiteX0" y="connsiteY0"/>
                </a:cxn>
                <a:cxn ang="0">
                  <a:pos x="connsiteX1" y="connsiteY1"/>
                </a:cxn>
                <a:cxn ang="0">
                  <a:pos x="connsiteX2" y="connsiteY2"/>
                </a:cxn>
                <a:cxn ang="0">
                  <a:pos x="connsiteX3" y="connsiteY3"/>
                </a:cxn>
              </a:cxnLst>
              <a:rect l="l" t="t" r="r" b="b"/>
              <a:pathLst>
                <a:path w="381000" h="219075">
                  <a:moveTo>
                    <a:pt x="385667" y="223647"/>
                  </a:moveTo>
                  <a:lnTo>
                    <a:pt x="2857" y="0"/>
                  </a:lnTo>
                  <a:lnTo>
                    <a:pt x="0" y="0"/>
                  </a:lnTo>
                  <a:lnTo>
                    <a:pt x="385667" y="2256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150">
              <a:extLst>
                <a:ext uri="{FF2B5EF4-FFF2-40B4-BE49-F238E27FC236}">
                  <a16:creationId xmlns:a16="http://schemas.microsoft.com/office/drawing/2014/main" id="{29528AF7-35DE-427C-9A6B-FDF6B739E66F}"/>
                </a:ext>
              </a:extLst>
            </p:cNvPr>
            <p:cNvSpPr/>
            <p:nvPr/>
          </p:nvSpPr>
          <p:spPr>
            <a:xfrm>
              <a:off x="7821975" y="4587968"/>
              <a:ext cx="447675" cy="276225"/>
            </a:xfrm>
            <a:custGeom>
              <a:avLst/>
              <a:gdLst>
                <a:gd name="connsiteX0" fmla="*/ 454247 w 447675"/>
                <a:gd name="connsiteY0" fmla="*/ 274034 h 276225"/>
                <a:gd name="connsiteX1" fmla="*/ 2762 w 447675"/>
                <a:gd name="connsiteY1" fmla="*/ 0 h 276225"/>
                <a:gd name="connsiteX2" fmla="*/ 0 w 447675"/>
                <a:gd name="connsiteY2" fmla="*/ 0 h 276225"/>
                <a:gd name="connsiteX3" fmla="*/ 454247 w 447675"/>
                <a:gd name="connsiteY3" fmla="*/ 276225 h 276225"/>
              </a:gdLst>
              <a:ahLst/>
              <a:cxnLst>
                <a:cxn ang="0">
                  <a:pos x="connsiteX0" y="connsiteY0"/>
                </a:cxn>
                <a:cxn ang="0">
                  <a:pos x="connsiteX1" y="connsiteY1"/>
                </a:cxn>
                <a:cxn ang="0">
                  <a:pos x="connsiteX2" y="connsiteY2"/>
                </a:cxn>
                <a:cxn ang="0">
                  <a:pos x="connsiteX3" y="connsiteY3"/>
                </a:cxn>
              </a:cxnLst>
              <a:rect l="l" t="t" r="r" b="b"/>
              <a:pathLst>
                <a:path w="447675" h="276225">
                  <a:moveTo>
                    <a:pt x="454247" y="274034"/>
                  </a:moveTo>
                  <a:lnTo>
                    <a:pt x="2762" y="0"/>
                  </a:lnTo>
                  <a:lnTo>
                    <a:pt x="0" y="0"/>
                  </a:lnTo>
                  <a:lnTo>
                    <a:pt x="454247" y="2762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151">
              <a:extLst>
                <a:ext uri="{FF2B5EF4-FFF2-40B4-BE49-F238E27FC236}">
                  <a16:creationId xmlns:a16="http://schemas.microsoft.com/office/drawing/2014/main" id="{5BF906B0-046B-4577-A46F-6DAD4E5EAF7B}"/>
                </a:ext>
              </a:extLst>
            </p:cNvPr>
            <p:cNvSpPr/>
            <p:nvPr/>
          </p:nvSpPr>
          <p:spPr>
            <a:xfrm>
              <a:off x="7753395" y="4587968"/>
              <a:ext cx="514350" cy="323850"/>
            </a:xfrm>
            <a:custGeom>
              <a:avLst/>
              <a:gdLst>
                <a:gd name="connsiteX0" fmla="*/ 522827 w 514350"/>
                <a:gd name="connsiteY0" fmla="*/ 328613 h 323850"/>
                <a:gd name="connsiteX1" fmla="*/ 2762 w 514350"/>
                <a:gd name="connsiteY1" fmla="*/ 0 h 323850"/>
                <a:gd name="connsiteX2" fmla="*/ 0 w 514350"/>
                <a:gd name="connsiteY2" fmla="*/ 0 h 323850"/>
                <a:gd name="connsiteX3" fmla="*/ 522827 w 514350"/>
                <a:gd name="connsiteY3" fmla="*/ 330898 h 323850"/>
              </a:gdLst>
              <a:ahLst/>
              <a:cxnLst>
                <a:cxn ang="0">
                  <a:pos x="connsiteX0" y="connsiteY0"/>
                </a:cxn>
                <a:cxn ang="0">
                  <a:pos x="connsiteX1" y="connsiteY1"/>
                </a:cxn>
                <a:cxn ang="0">
                  <a:pos x="connsiteX2" y="connsiteY2"/>
                </a:cxn>
                <a:cxn ang="0">
                  <a:pos x="connsiteX3" y="connsiteY3"/>
                </a:cxn>
              </a:cxnLst>
              <a:rect l="l" t="t" r="r" b="b"/>
              <a:pathLst>
                <a:path w="514350" h="323850">
                  <a:moveTo>
                    <a:pt x="522827" y="328613"/>
                  </a:moveTo>
                  <a:lnTo>
                    <a:pt x="2762" y="0"/>
                  </a:lnTo>
                  <a:lnTo>
                    <a:pt x="0" y="0"/>
                  </a:lnTo>
                  <a:lnTo>
                    <a:pt x="522827" y="3308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152">
              <a:extLst>
                <a:ext uri="{FF2B5EF4-FFF2-40B4-BE49-F238E27FC236}">
                  <a16:creationId xmlns:a16="http://schemas.microsoft.com/office/drawing/2014/main" id="{AB09D287-EAB7-4F74-9278-8AEA9A89D5EA}"/>
                </a:ext>
              </a:extLst>
            </p:cNvPr>
            <p:cNvSpPr/>
            <p:nvPr/>
          </p:nvSpPr>
          <p:spPr>
            <a:xfrm>
              <a:off x="7684720" y="4587968"/>
              <a:ext cx="590550" cy="381000"/>
            </a:xfrm>
            <a:custGeom>
              <a:avLst/>
              <a:gdLst>
                <a:gd name="connsiteX0" fmla="*/ 591503 w 590550"/>
                <a:gd name="connsiteY0" fmla="*/ 387668 h 381000"/>
                <a:gd name="connsiteX1" fmla="*/ 2858 w 590550"/>
                <a:gd name="connsiteY1" fmla="*/ 0 h 381000"/>
                <a:gd name="connsiteX2" fmla="*/ 0 w 590550"/>
                <a:gd name="connsiteY2" fmla="*/ 0 h 381000"/>
                <a:gd name="connsiteX3" fmla="*/ 591503 w 590550"/>
                <a:gd name="connsiteY3" fmla="*/ 390239 h 381000"/>
              </a:gdLst>
              <a:ahLst/>
              <a:cxnLst>
                <a:cxn ang="0">
                  <a:pos x="connsiteX0" y="connsiteY0"/>
                </a:cxn>
                <a:cxn ang="0">
                  <a:pos x="connsiteX1" y="connsiteY1"/>
                </a:cxn>
                <a:cxn ang="0">
                  <a:pos x="connsiteX2" y="connsiteY2"/>
                </a:cxn>
                <a:cxn ang="0">
                  <a:pos x="connsiteX3" y="connsiteY3"/>
                </a:cxn>
              </a:cxnLst>
              <a:rect l="l" t="t" r="r" b="b"/>
              <a:pathLst>
                <a:path w="590550" h="381000">
                  <a:moveTo>
                    <a:pt x="591503" y="387668"/>
                  </a:moveTo>
                  <a:lnTo>
                    <a:pt x="2858" y="0"/>
                  </a:lnTo>
                  <a:lnTo>
                    <a:pt x="0" y="0"/>
                  </a:lnTo>
                  <a:lnTo>
                    <a:pt x="591503" y="390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153">
              <a:extLst>
                <a:ext uri="{FF2B5EF4-FFF2-40B4-BE49-F238E27FC236}">
                  <a16:creationId xmlns:a16="http://schemas.microsoft.com/office/drawing/2014/main" id="{D8FB2F2D-782B-4EA1-9487-1C214282A8A7}"/>
                </a:ext>
              </a:extLst>
            </p:cNvPr>
            <p:cNvSpPr/>
            <p:nvPr/>
          </p:nvSpPr>
          <p:spPr>
            <a:xfrm>
              <a:off x="7616140" y="4587968"/>
              <a:ext cx="657225" cy="447675"/>
            </a:xfrm>
            <a:custGeom>
              <a:avLst/>
              <a:gdLst>
                <a:gd name="connsiteX0" fmla="*/ 660082 w 657225"/>
                <a:gd name="connsiteY0" fmla="*/ 452152 h 447675"/>
                <a:gd name="connsiteX1" fmla="*/ 2857 w 657225"/>
                <a:gd name="connsiteY1" fmla="*/ 0 h 447675"/>
                <a:gd name="connsiteX2" fmla="*/ 0 w 657225"/>
                <a:gd name="connsiteY2" fmla="*/ 0 h 447675"/>
                <a:gd name="connsiteX3" fmla="*/ 660082 w 657225"/>
                <a:gd name="connsiteY3" fmla="*/ 454914 h 447675"/>
              </a:gdLst>
              <a:ahLst/>
              <a:cxnLst>
                <a:cxn ang="0">
                  <a:pos x="connsiteX0" y="connsiteY0"/>
                </a:cxn>
                <a:cxn ang="0">
                  <a:pos x="connsiteX1" y="connsiteY1"/>
                </a:cxn>
                <a:cxn ang="0">
                  <a:pos x="connsiteX2" y="connsiteY2"/>
                </a:cxn>
                <a:cxn ang="0">
                  <a:pos x="connsiteX3" y="connsiteY3"/>
                </a:cxn>
              </a:cxnLst>
              <a:rect l="l" t="t" r="r" b="b"/>
              <a:pathLst>
                <a:path w="657225" h="447675">
                  <a:moveTo>
                    <a:pt x="660082" y="452152"/>
                  </a:moveTo>
                  <a:lnTo>
                    <a:pt x="2857" y="0"/>
                  </a:lnTo>
                  <a:lnTo>
                    <a:pt x="0" y="0"/>
                  </a:lnTo>
                  <a:lnTo>
                    <a:pt x="660082" y="4549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154">
              <a:extLst>
                <a:ext uri="{FF2B5EF4-FFF2-40B4-BE49-F238E27FC236}">
                  <a16:creationId xmlns:a16="http://schemas.microsoft.com/office/drawing/2014/main" id="{9EE98C4A-DED6-434D-99CB-47EE37E37E02}"/>
                </a:ext>
              </a:extLst>
            </p:cNvPr>
            <p:cNvSpPr/>
            <p:nvPr/>
          </p:nvSpPr>
          <p:spPr>
            <a:xfrm>
              <a:off x="7547560" y="4587968"/>
              <a:ext cx="723900" cy="523875"/>
            </a:xfrm>
            <a:custGeom>
              <a:avLst/>
              <a:gdLst>
                <a:gd name="connsiteX0" fmla="*/ 728663 w 723900"/>
                <a:gd name="connsiteY0" fmla="*/ 522542 h 523875"/>
                <a:gd name="connsiteX1" fmla="*/ 2762 w 723900"/>
                <a:gd name="connsiteY1" fmla="*/ 0 h 523875"/>
                <a:gd name="connsiteX2" fmla="*/ 0 w 723900"/>
                <a:gd name="connsiteY2" fmla="*/ 0 h 523875"/>
                <a:gd name="connsiteX3" fmla="*/ 728663 w 723900"/>
                <a:gd name="connsiteY3" fmla="*/ 525494 h 523875"/>
              </a:gdLst>
              <a:ahLst/>
              <a:cxnLst>
                <a:cxn ang="0">
                  <a:pos x="connsiteX0" y="connsiteY0"/>
                </a:cxn>
                <a:cxn ang="0">
                  <a:pos x="connsiteX1" y="connsiteY1"/>
                </a:cxn>
                <a:cxn ang="0">
                  <a:pos x="connsiteX2" y="connsiteY2"/>
                </a:cxn>
                <a:cxn ang="0">
                  <a:pos x="connsiteX3" y="connsiteY3"/>
                </a:cxn>
              </a:cxnLst>
              <a:rect l="l" t="t" r="r" b="b"/>
              <a:pathLst>
                <a:path w="723900" h="523875">
                  <a:moveTo>
                    <a:pt x="728663" y="522542"/>
                  </a:moveTo>
                  <a:lnTo>
                    <a:pt x="2762" y="0"/>
                  </a:lnTo>
                  <a:lnTo>
                    <a:pt x="0" y="0"/>
                  </a:lnTo>
                  <a:lnTo>
                    <a:pt x="728663" y="5254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155">
              <a:extLst>
                <a:ext uri="{FF2B5EF4-FFF2-40B4-BE49-F238E27FC236}">
                  <a16:creationId xmlns:a16="http://schemas.microsoft.com/office/drawing/2014/main" id="{1F64CF57-5E71-42EC-86F6-2B43D3C2A680}"/>
                </a:ext>
              </a:extLst>
            </p:cNvPr>
            <p:cNvSpPr/>
            <p:nvPr/>
          </p:nvSpPr>
          <p:spPr>
            <a:xfrm>
              <a:off x="7478980" y="4587968"/>
              <a:ext cx="790575" cy="600075"/>
            </a:xfrm>
            <a:custGeom>
              <a:avLst/>
              <a:gdLst>
                <a:gd name="connsiteX0" fmla="*/ 797242 w 790575"/>
                <a:gd name="connsiteY0" fmla="*/ 599789 h 600075"/>
                <a:gd name="connsiteX1" fmla="*/ 2762 w 790575"/>
                <a:gd name="connsiteY1" fmla="*/ 0 h 600075"/>
                <a:gd name="connsiteX2" fmla="*/ 0 w 790575"/>
                <a:gd name="connsiteY2" fmla="*/ 0 h 600075"/>
                <a:gd name="connsiteX3" fmla="*/ 797242 w 790575"/>
                <a:gd name="connsiteY3" fmla="*/ 603028 h 600075"/>
              </a:gdLst>
              <a:ahLst/>
              <a:cxnLst>
                <a:cxn ang="0">
                  <a:pos x="connsiteX0" y="connsiteY0"/>
                </a:cxn>
                <a:cxn ang="0">
                  <a:pos x="connsiteX1" y="connsiteY1"/>
                </a:cxn>
                <a:cxn ang="0">
                  <a:pos x="connsiteX2" y="connsiteY2"/>
                </a:cxn>
                <a:cxn ang="0">
                  <a:pos x="connsiteX3" y="connsiteY3"/>
                </a:cxn>
              </a:cxnLst>
              <a:rect l="l" t="t" r="r" b="b"/>
              <a:pathLst>
                <a:path w="790575" h="600075">
                  <a:moveTo>
                    <a:pt x="797242" y="599789"/>
                  </a:moveTo>
                  <a:lnTo>
                    <a:pt x="2762" y="0"/>
                  </a:lnTo>
                  <a:lnTo>
                    <a:pt x="0" y="0"/>
                  </a:lnTo>
                  <a:lnTo>
                    <a:pt x="797242" y="60302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156">
              <a:extLst>
                <a:ext uri="{FF2B5EF4-FFF2-40B4-BE49-F238E27FC236}">
                  <a16:creationId xmlns:a16="http://schemas.microsoft.com/office/drawing/2014/main" id="{C7F234DC-7829-4795-A5DF-DD07473DAD1E}"/>
                </a:ext>
              </a:extLst>
            </p:cNvPr>
            <p:cNvSpPr/>
            <p:nvPr/>
          </p:nvSpPr>
          <p:spPr>
            <a:xfrm>
              <a:off x="7410304" y="4587968"/>
              <a:ext cx="857250" cy="685800"/>
            </a:xfrm>
            <a:custGeom>
              <a:avLst/>
              <a:gdLst>
                <a:gd name="connsiteX0" fmla="*/ 865918 w 857250"/>
                <a:gd name="connsiteY0" fmla="*/ 684943 h 685800"/>
                <a:gd name="connsiteX1" fmla="*/ 2858 w 857250"/>
                <a:gd name="connsiteY1" fmla="*/ 0 h 685800"/>
                <a:gd name="connsiteX2" fmla="*/ 0 w 857250"/>
                <a:gd name="connsiteY2" fmla="*/ 0 h 685800"/>
                <a:gd name="connsiteX3" fmla="*/ 865918 w 857250"/>
                <a:gd name="connsiteY3" fmla="*/ 688562 h 685800"/>
              </a:gdLst>
              <a:ahLst/>
              <a:cxnLst>
                <a:cxn ang="0">
                  <a:pos x="connsiteX0" y="connsiteY0"/>
                </a:cxn>
                <a:cxn ang="0">
                  <a:pos x="connsiteX1" y="connsiteY1"/>
                </a:cxn>
                <a:cxn ang="0">
                  <a:pos x="connsiteX2" y="connsiteY2"/>
                </a:cxn>
                <a:cxn ang="0">
                  <a:pos x="connsiteX3" y="connsiteY3"/>
                </a:cxn>
              </a:cxnLst>
              <a:rect l="l" t="t" r="r" b="b"/>
              <a:pathLst>
                <a:path w="857250" h="685800">
                  <a:moveTo>
                    <a:pt x="865918" y="684943"/>
                  </a:moveTo>
                  <a:lnTo>
                    <a:pt x="2858" y="0"/>
                  </a:lnTo>
                  <a:lnTo>
                    <a:pt x="0" y="0"/>
                  </a:lnTo>
                  <a:lnTo>
                    <a:pt x="865918" y="6885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157">
              <a:extLst>
                <a:ext uri="{FF2B5EF4-FFF2-40B4-BE49-F238E27FC236}">
                  <a16:creationId xmlns:a16="http://schemas.microsoft.com/office/drawing/2014/main" id="{55A9C90C-1360-4D85-ADD5-7E6E4C90C8F8}"/>
                </a:ext>
              </a:extLst>
            </p:cNvPr>
            <p:cNvSpPr/>
            <p:nvPr/>
          </p:nvSpPr>
          <p:spPr>
            <a:xfrm>
              <a:off x="7341725" y="4587968"/>
              <a:ext cx="933450" cy="781050"/>
            </a:xfrm>
            <a:custGeom>
              <a:avLst/>
              <a:gdLst>
                <a:gd name="connsiteX0" fmla="*/ 934498 w 933450"/>
                <a:gd name="connsiteY0" fmla="*/ 779240 h 781050"/>
                <a:gd name="connsiteX1" fmla="*/ 2857 w 933450"/>
                <a:gd name="connsiteY1" fmla="*/ 0 h 781050"/>
                <a:gd name="connsiteX2" fmla="*/ 0 w 933450"/>
                <a:gd name="connsiteY2" fmla="*/ 0 h 781050"/>
                <a:gd name="connsiteX3" fmla="*/ 934498 w 933450"/>
                <a:gd name="connsiteY3" fmla="*/ 783336 h 781050"/>
              </a:gdLst>
              <a:ahLst/>
              <a:cxnLst>
                <a:cxn ang="0">
                  <a:pos x="connsiteX0" y="connsiteY0"/>
                </a:cxn>
                <a:cxn ang="0">
                  <a:pos x="connsiteX1" y="connsiteY1"/>
                </a:cxn>
                <a:cxn ang="0">
                  <a:pos x="connsiteX2" y="connsiteY2"/>
                </a:cxn>
                <a:cxn ang="0">
                  <a:pos x="connsiteX3" y="connsiteY3"/>
                </a:cxn>
              </a:cxnLst>
              <a:rect l="l" t="t" r="r" b="b"/>
              <a:pathLst>
                <a:path w="933450" h="781050">
                  <a:moveTo>
                    <a:pt x="934498" y="779240"/>
                  </a:moveTo>
                  <a:lnTo>
                    <a:pt x="2857" y="0"/>
                  </a:lnTo>
                  <a:lnTo>
                    <a:pt x="0" y="0"/>
                  </a:lnTo>
                  <a:lnTo>
                    <a:pt x="934498" y="78333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158">
              <a:extLst>
                <a:ext uri="{FF2B5EF4-FFF2-40B4-BE49-F238E27FC236}">
                  <a16:creationId xmlns:a16="http://schemas.microsoft.com/office/drawing/2014/main" id="{578A1E9D-FFA1-4A91-B47A-F716761544EA}"/>
                </a:ext>
              </a:extLst>
            </p:cNvPr>
            <p:cNvSpPr/>
            <p:nvPr/>
          </p:nvSpPr>
          <p:spPr>
            <a:xfrm>
              <a:off x="7273144" y="4587968"/>
              <a:ext cx="1000125" cy="885825"/>
            </a:xfrm>
            <a:custGeom>
              <a:avLst/>
              <a:gdLst>
                <a:gd name="connsiteX0" fmla="*/ 1003078 w 1000125"/>
                <a:gd name="connsiteY0" fmla="*/ 884396 h 885825"/>
                <a:gd name="connsiteX1" fmla="*/ 2762 w 1000125"/>
                <a:gd name="connsiteY1" fmla="*/ 0 h 885825"/>
                <a:gd name="connsiteX2" fmla="*/ 0 w 1000125"/>
                <a:gd name="connsiteY2" fmla="*/ 0 h 885825"/>
                <a:gd name="connsiteX3" fmla="*/ 1003078 w 1000125"/>
                <a:gd name="connsiteY3" fmla="*/ 888968 h 885825"/>
              </a:gdLst>
              <a:ahLst/>
              <a:cxnLst>
                <a:cxn ang="0">
                  <a:pos x="connsiteX0" y="connsiteY0"/>
                </a:cxn>
                <a:cxn ang="0">
                  <a:pos x="connsiteX1" y="connsiteY1"/>
                </a:cxn>
                <a:cxn ang="0">
                  <a:pos x="connsiteX2" y="connsiteY2"/>
                </a:cxn>
                <a:cxn ang="0">
                  <a:pos x="connsiteX3" y="connsiteY3"/>
                </a:cxn>
              </a:cxnLst>
              <a:rect l="l" t="t" r="r" b="b"/>
              <a:pathLst>
                <a:path w="1000125" h="885825">
                  <a:moveTo>
                    <a:pt x="1003078" y="884396"/>
                  </a:moveTo>
                  <a:lnTo>
                    <a:pt x="2762" y="0"/>
                  </a:lnTo>
                  <a:lnTo>
                    <a:pt x="0" y="0"/>
                  </a:lnTo>
                  <a:lnTo>
                    <a:pt x="1003078" y="8889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159">
              <a:extLst>
                <a:ext uri="{FF2B5EF4-FFF2-40B4-BE49-F238E27FC236}">
                  <a16:creationId xmlns:a16="http://schemas.microsoft.com/office/drawing/2014/main" id="{35CBD45B-5277-48A0-A353-4A249F5C1D1A}"/>
                </a:ext>
              </a:extLst>
            </p:cNvPr>
            <p:cNvSpPr/>
            <p:nvPr/>
          </p:nvSpPr>
          <p:spPr>
            <a:xfrm>
              <a:off x="7204564" y="4587968"/>
              <a:ext cx="1066800" cy="1000125"/>
            </a:xfrm>
            <a:custGeom>
              <a:avLst/>
              <a:gdLst>
                <a:gd name="connsiteX0" fmla="*/ 1071658 w 1066800"/>
                <a:gd name="connsiteY0" fmla="*/ 1002221 h 1000125"/>
                <a:gd name="connsiteX1" fmla="*/ 2762 w 1066800"/>
                <a:gd name="connsiteY1" fmla="*/ 0 h 1000125"/>
                <a:gd name="connsiteX2" fmla="*/ 0 w 1066800"/>
                <a:gd name="connsiteY2" fmla="*/ 0 h 1000125"/>
                <a:gd name="connsiteX3" fmla="*/ 1071658 w 1066800"/>
                <a:gd name="connsiteY3" fmla="*/ 1007364 h 1000125"/>
              </a:gdLst>
              <a:ahLst/>
              <a:cxnLst>
                <a:cxn ang="0">
                  <a:pos x="connsiteX0" y="connsiteY0"/>
                </a:cxn>
                <a:cxn ang="0">
                  <a:pos x="connsiteX1" y="connsiteY1"/>
                </a:cxn>
                <a:cxn ang="0">
                  <a:pos x="connsiteX2" y="connsiteY2"/>
                </a:cxn>
                <a:cxn ang="0">
                  <a:pos x="connsiteX3" y="connsiteY3"/>
                </a:cxn>
              </a:cxnLst>
              <a:rect l="l" t="t" r="r" b="b"/>
              <a:pathLst>
                <a:path w="1066800" h="1000125">
                  <a:moveTo>
                    <a:pt x="1071658" y="1002221"/>
                  </a:moveTo>
                  <a:lnTo>
                    <a:pt x="2762" y="0"/>
                  </a:lnTo>
                  <a:lnTo>
                    <a:pt x="0" y="0"/>
                  </a:lnTo>
                  <a:lnTo>
                    <a:pt x="1071658" y="100736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160">
              <a:extLst>
                <a:ext uri="{FF2B5EF4-FFF2-40B4-BE49-F238E27FC236}">
                  <a16:creationId xmlns:a16="http://schemas.microsoft.com/office/drawing/2014/main" id="{FB25F56B-3058-4023-BB9A-74E3602B6421}"/>
                </a:ext>
              </a:extLst>
            </p:cNvPr>
            <p:cNvSpPr/>
            <p:nvPr/>
          </p:nvSpPr>
          <p:spPr>
            <a:xfrm>
              <a:off x="7135889" y="4587968"/>
              <a:ext cx="1133475" cy="1133475"/>
            </a:xfrm>
            <a:custGeom>
              <a:avLst/>
              <a:gdLst>
                <a:gd name="connsiteX0" fmla="*/ 1140333 w 1133475"/>
                <a:gd name="connsiteY0" fmla="*/ 1135475 h 1133475"/>
                <a:gd name="connsiteX1" fmla="*/ 1140333 w 1133475"/>
                <a:gd name="connsiteY1" fmla="*/ 1135285 h 1133475"/>
                <a:gd name="connsiteX2" fmla="*/ 2858 w 1133475"/>
                <a:gd name="connsiteY2" fmla="*/ 0 h 1133475"/>
                <a:gd name="connsiteX3" fmla="*/ 0 w 1133475"/>
                <a:gd name="connsiteY3" fmla="*/ 0 h 1133475"/>
                <a:gd name="connsiteX4" fmla="*/ 1134809 w 1133475"/>
                <a:gd name="connsiteY4" fmla="*/ 1135475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75" h="1133475">
                  <a:moveTo>
                    <a:pt x="1140333" y="1135475"/>
                  </a:moveTo>
                  <a:lnTo>
                    <a:pt x="1140333" y="1135285"/>
                  </a:lnTo>
                  <a:lnTo>
                    <a:pt x="2858" y="0"/>
                  </a:lnTo>
                  <a:lnTo>
                    <a:pt x="0" y="0"/>
                  </a:lnTo>
                  <a:lnTo>
                    <a:pt x="1134809"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161">
              <a:extLst>
                <a:ext uri="{FF2B5EF4-FFF2-40B4-BE49-F238E27FC236}">
                  <a16:creationId xmlns:a16="http://schemas.microsoft.com/office/drawing/2014/main" id="{D6BE84A5-74F0-4CCB-AE62-37AFD4C11D5D}"/>
                </a:ext>
              </a:extLst>
            </p:cNvPr>
            <p:cNvSpPr/>
            <p:nvPr/>
          </p:nvSpPr>
          <p:spPr>
            <a:xfrm>
              <a:off x="7067309" y="4587968"/>
              <a:ext cx="1066800" cy="1133475"/>
            </a:xfrm>
            <a:custGeom>
              <a:avLst/>
              <a:gdLst>
                <a:gd name="connsiteX0" fmla="*/ 1067276 w 1066800"/>
                <a:gd name="connsiteY0" fmla="*/ 1135475 h 1133475"/>
                <a:gd name="connsiteX1" fmla="*/ 2857 w 1066800"/>
                <a:gd name="connsiteY1" fmla="*/ 0 h 1133475"/>
                <a:gd name="connsiteX2" fmla="*/ 0 w 1066800"/>
                <a:gd name="connsiteY2" fmla="*/ 0 h 1133475"/>
                <a:gd name="connsiteX3" fmla="*/ 1061466 w 10668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066800" h="1133475">
                  <a:moveTo>
                    <a:pt x="1067276" y="1135475"/>
                  </a:moveTo>
                  <a:lnTo>
                    <a:pt x="2857" y="0"/>
                  </a:lnTo>
                  <a:lnTo>
                    <a:pt x="0" y="0"/>
                  </a:lnTo>
                  <a:lnTo>
                    <a:pt x="1061466"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162">
              <a:extLst>
                <a:ext uri="{FF2B5EF4-FFF2-40B4-BE49-F238E27FC236}">
                  <a16:creationId xmlns:a16="http://schemas.microsoft.com/office/drawing/2014/main" id="{5A285CC5-725E-4572-98DD-89F98D3E1072}"/>
                </a:ext>
              </a:extLst>
            </p:cNvPr>
            <p:cNvSpPr/>
            <p:nvPr/>
          </p:nvSpPr>
          <p:spPr>
            <a:xfrm>
              <a:off x="6998729" y="4587968"/>
              <a:ext cx="990600" cy="1133475"/>
            </a:xfrm>
            <a:custGeom>
              <a:avLst/>
              <a:gdLst>
                <a:gd name="connsiteX0" fmla="*/ 993934 w 990600"/>
                <a:gd name="connsiteY0" fmla="*/ 1135475 h 1133475"/>
                <a:gd name="connsiteX1" fmla="*/ 2857 w 990600"/>
                <a:gd name="connsiteY1" fmla="*/ 0 h 1133475"/>
                <a:gd name="connsiteX2" fmla="*/ 0 w 990600"/>
                <a:gd name="connsiteY2" fmla="*/ 0 h 1133475"/>
                <a:gd name="connsiteX3" fmla="*/ 988123 w 9906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90600" h="1133475">
                  <a:moveTo>
                    <a:pt x="993934" y="1135475"/>
                  </a:moveTo>
                  <a:lnTo>
                    <a:pt x="2857" y="0"/>
                  </a:lnTo>
                  <a:lnTo>
                    <a:pt x="0" y="0"/>
                  </a:lnTo>
                  <a:lnTo>
                    <a:pt x="988123"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163">
              <a:extLst>
                <a:ext uri="{FF2B5EF4-FFF2-40B4-BE49-F238E27FC236}">
                  <a16:creationId xmlns:a16="http://schemas.microsoft.com/office/drawing/2014/main" id="{0976440A-64E6-490C-A3E7-9BE3B2D596AD}"/>
                </a:ext>
              </a:extLst>
            </p:cNvPr>
            <p:cNvSpPr/>
            <p:nvPr/>
          </p:nvSpPr>
          <p:spPr>
            <a:xfrm>
              <a:off x="6930149" y="4587968"/>
              <a:ext cx="914400" cy="1133475"/>
            </a:xfrm>
            <a:custGeom>
              <a:avLst/>
              <a:gdLst>
                <a:gd name="connsiteX0" fmla="*/ 920592 w 914400"/>
                <a:gd name="connsiteY0" fmla="*/ 1135475 h 1133475"/>
                <a:gd name="connsiteX1" fmla="*/ 2762 w 914400"/>
                <a:gd name="connsiteY1" fmla="*/ 0 h 1133475"/>
                <a:gd name="connsiteX2" fmla="*/ 0 w 914400"/>
                <a:gd name="connsiteY2" fmla="*/ 0 h 1133475"/>
                <a:gd name="connsiteX3" fmla="*/ 914781 w 9144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14400" h="1133475">
                  <a:moveTo>
                    <a:pt x="920592" y="1135475"/>
                  </a:moveTo>
                  <a:lnTo>
                    <a:pt x="2762" y="0"/>
                  </a:lnTo>
                  <a:lnTo>
                    <a:pt x="0" y="0"/>
                  </a:lnTo>
                  <a:lnTo>
                    <a:pt x="914781"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164">
              <a:extLst>
                <a:ext uri="{FF2B5EF4-FFF2-40B4-BE49-F238E27FC236}">
                  <a16:creationId xmlns:a16="http://schemas.microsoft.com/office/drawing/2014/main" id="{E31BA286-B20C-4876-B1BA-7D9DC3653050}"/>
                </a:ext>
              </a:extLst>
            </p:cNvPr>
            <p:cNvSpPr/>
            <p:nvPr/>
          </p:nvSpPr>
          <p:spPr>
            <a:xfrm>
              <a:off x="6861569" y="4587968"/>
              <a:ext cx="838200" cy="1133475"/>
            </a:xfrm>
            <a:custGeom>
              <a:avLst/>
              <a:gdLst>
                <a:gd name="connsiteX0" fmla="*/ 847249 w 838200"/>
                <a:gd name="connsiteY0" fmla="*/ 1135475 h 1133475"/>
                <a:gd name="connsiteX1" fmla="*/ 2762 w 838200"/>
                <a:gd name="connsiteY1" fmla="*/ 0 h 1133475"/>
                <a:gd name="connsiteX2" fmla="*/ 0 w 838200"/>
                <a:gd name="connsiteY2" fmla="*/ 0 h 1133475"/>
                <a:gd name="connsiteX3" fmla="*/ 841534 w 8382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838200" h="1133475">
                  <a:moveTo>
                    <a:pt x="847249" y="1135475"/>
                  </a:moveTo>
                  <a:lnTo>
                    <a:pt x="2762" y="0"/>
                  </a:lnTo>
                  <a:lnTo>
                    <a:pt x="0" y="0"/>
                  </a:lnTo>
                  <a:lnTo>
                    <a:pt x="841534"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165">
              <a:extLst>
                <a:ext uri="{FF2B5EF4-FFF2-40B4-BE49-F238E27FC236}">
                  <a16:creationId xmlns:a16="http://schemas.microsoft.com/office/drawing/2014/main" id="{9008EB40-3330-4ECC-BAE5-5869DADA92AE}"/>
                </a:ext>
              </a:extLst>
            </p:cNvPr>
            <p:cNvSpPr/>
            <p:nvPr/>
          </p:nvSpPr>
          <p:spPr>
            <a:xfrm>
              <a:off x="6792894" y="4587968"/>
              <a:ext cx="771525" cy="1133475"/>
            </a:xfrm>
            <a:custGeom>
              <a:avLst/>
              <a:gdLst>
                <a:gd name="connsiteX0" fmla="*/ 774001 w 771525"/>
                <a:gd name="connsiteY0" fmla="*/ 1135475 h 1133475"/>
                <a:gd name="connsiteX1" fmla="*/ 2857 w 771525"/>
                <a:gd name="connsiteY1" fmla="*/ 0 h 1133475"/>
                <a:gd name="connsiteX2" fmla="*/ 0 w 771525"/>
                <a:gd name="connsiteY2" fmla="*/ 0 h 1133475"/>
                <a:gd name="connsiteX3" fmla="*/ 768191 w 7715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771525" h="1133475">
                  <a:moveTo>
                    <a:pt x="774001" y="1135475"/>
                  </a:moveTo>
                  <a:lnTo>
                    <a:pt x="2857" y="0"/>
                  </a:lnTo>
                  <a:lnTo>
                    <a:pt x="0" y="0"/>
                  </a:lnTo>
                  <a:lnTo>
                    <a:pt x="768191"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166">
              <a:extLst>
                <a:ext uri="{FF2B5EF4-FFF2-40B4-BE49-F238E27FC236}">
                  <a16:creationId xmlns:a16="http://schemas.microsoft.com/office/drawing/2014/main" id="{C8911E8D-FC0D-46D7-A162-8142318A169C}"/>
                </a:ext>
              </a:extLst>
            </p:cNvPr>
            <p:cNvSpPr/>
            <p:nvPr/>
          </p:nvSpPr>
          <p:spPr>
            <a:xfrm>
              <a:off x="6724314" y="4587968"/>
              <a:ext cx="695325" cy="1133475"/>
            </a:xfrm>
            <a:custGeom>
              <a:avLst/>
              <a:gdLst>
                <a:gd name="connsiteX0" fmla="*/ 700754 w 695325"/>
                <a:gd name="connsiteY0" fmla="*/ 1135475 h 1133475"/>
                <a:gd name="connsiteX1" fmla="*/ 2857 w 695325"/>
                <a:gd name="connsiteY1" fmla="*/ 0 h 1133475"/>
                <a:gd name="connsiteX2" fmla="*/ 0 w 695325"/>
                <a:gd name="connsiteY2" fmla="*/ 0 h 1133475"/>
                <a:gd name="connsiteX3" fmla="*/ 694944 w 6953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95325" h="1133475">
                  <a:moveTo>
                    <a:pt x="700754" y="1135475"/>
                  </a:moveTo>
                  <a:lnTo>
                    <a:pt x="2857" y="0"/>
                  </a:lnTo>
                  <a:lnTo>
                    <a:pt x="0" y="0"/>
                  </a:lnTo>
                  <a:lnTo>
                    <a:pt x="694944"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167">
              <a:extLst>
                <a:ext uri="{FF2B5EF4-FFF2-40B4-BE49-F238E27FC236}">
                  <a16:creationId xmlns:a16="http://schemas.microsoft.com/office/drawing/2014/main" id="{2DCD2110-8F78-4D0F-AA0A-2D091DF0D406}"/>
                </a:ext>
              </a:extLst>
            </p:cNvPr>
            <p:cNvSpPr/>
            <p:nvPr/>
          </p:nvSpPr>
          <p:spPr>
            <a:xfrm>
              <a:off x="6655734" y="4587968"/>
              <a:ext cx="619125" cy="1133475"/>
            </a:xfrm>
            <a:custGeom>
              <a:avLst/>
              <a:gdLst>
                <a:gd name="connsiteX0" fmla="*/ 627412 w 619125"/>
                <a:gd name="connsiteY0" fmla="*/ 1135475 h 1133475"/>
                <a:gd name="connsiteX1" fmla="*/ 2762 w 619125"/>
                <a:gd name="connsiteY1" fmla="*/ 0 h 1133475"/>
                <a:gd name="connsiteX2" fmla="*/ 0 w 619125"/>
                <a:gd name="connsiteY2" fmla="*/ 0 h 1133475"/>
                <a:gd name="connsiteX3" fmla="*/ 621602 w 6191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19125" h="1133475">
                  <a:moveTo>
                    <a:pt x="627412" y="1135475"/>
                  </a:moveTo>
                  <a:lnTo>
                    <a:pt x="2762" y="0"/>
                  </a:lnTo>
                  <a:lnTo>
                    <a:pt x="0" y="0"/>
                  </a:lnTo>
                  <a:lnTo>
                    <a:pt x="621602"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168">
              <a:extLst>
                <a:ext uri="{FF2B5EF4-FFF2-40B4-BE49-F238E27FC236}">
                  <a16:creationId xmlns:a16="http://schemas.microsoft.com/office/drawing/2014/main" id="{473124AF-6C3D-4C6D-9B4B-B636F53E9ED5}"/>
                </a:ext>
              </a:extLst>
            </p:cNvPr>
            <p:cNvSpPr/>
            <p:nvPr/>
          </p:nvSpPr>
          <p:spPr>
            <a:xfrm>
              <a:off x="6587154" y="4587968"/>
              <a:ext cx="552450" cy="1133475"/>
            </a:xfrm>
            <a:custGeom>
              <a:avLst/>
              <a:gdLst>
                <a:gd name="connsiteX0" fmla="*/ 554069 w 552450"/>
                <a:gd name="connsiteY0" fmla="*/ 1135475 h 1133475"/>
                <a:gd name="connsiteX1" fmla="*/ 2762 w 552450"/>
                <a:gd name="connsiteY1" fmla="*/ 0 h 1133475"/>
                <a:gd name="connsiteX2" fmla="*/ 0 w 552450"/>
                <a:gd name="connsiteY2" fmla="*/ 0 h 1133475"/>
                <a:gd name="connsiteX3" fmla="*/ 548259 w 5524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552450" h="1133475">
                  <a:moveTo>
                    <a:pt x="554069" y="1135475"/>
                  </a:moveTo>
                  <a:lnTo>
                    <a:pt x="2762" y="0"/>
                  </a:lnTo>
                  <a:lnTo>
                    <a:pt x="0" y="0"/>
                  </a:lnTo>
                  <a:lnTo>
                    <a:pt x="548259"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169">
              <a:extLst>
                <a:ext uri="{FF2B5EF4-FFF2-40B4-BE49-F238E27FC236}">
                  <a16:creationId xmlns:a16="http://schemas.microsoft.com/office/drawing/2014/main" id="{20253E16-F0A9-4AD6-908E-3AB8F8AC9D15}"/>
                </a:ext>
              </a:extLst>
            </p:cNvPr>
            <p:cNvSpPr/>
            <p:nvPr/>
          </p:nvSpPr>
          <p:spPr>
            <a:xfrm>
              <a:off x="6518479" y="4587968"/>
              <a:ext cx="476250" cy="1133475"/>
            </a:xfrm>
            <a:custGeom>
              <a:avLst/>
              <a:gdLst>
                <a:gd name="connsiteX0" fmla="*/ 480822 w 476250"/>
                <a:gd name="connsiteY0" fmla="*/ 1135475 h 1133475"/>
                <a:gd name="connsiteX1" fmla="*/ 2858 w 476250"/>
                <a:gd name="connsiteY1" fmla="*/ 0 h 1133475"/>
                <a:gd name="connsiteX2" fmla="*/ 0 w 476250"/>
                <a:gd name="connsiteY2" fmla="*/ 0 h 1133475"/>
                <a:gd name="connsiteX3" fmla="*/ 475012 w 4762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76250" h="1133475">
                  <a:moveTo>
                    <a:pt x="480822" y="1135475"/>
                  </a:moveTo>
                  <a:lnTo>
                    <a:pt x="2858" y="0"/>
                  </a:lnTo>
                  <a:lnTo>
                    <a:pt x="0" y="0"/>
                  </a:lnTo>
                  <a:lnTo>
                    <a:pt x="475012"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170">
              <a:extLst>
                <a:ext uri="{FF2B5EF4-FFF2-40B4-BE49-F238E27FC236}">
                  <a16:creationId xmlns:a16="http://schemas.microsoft.com/office/drawing/2014/main" id="{4226A517-D9EF-46FF-89A6-63055D2DE363}"/>
                </a:ext>
              </a:extLst>
            </p:cNvPr>
            <p:cNvSpPr/>
            <p:nvPr/>
          </p:nvSpPr>
          <p:spPr>
            <a:xfrm>
              <a:off x="6449899" y="4587968"/>
              <a:ext cx="400050" cy="1133475"/>
            </a:xfrm>
            <a:custGeom>
              <a:avLst/>
              <a:gdLst>
                <a:gd name="connsiteX0" fmla="*/ 407480 w 400050"/>
                <a:gd name="connsiteY0" fmla="*/ 1135475 h 1133475"/>
                <a:gd name="connsiteX1" fmla="*/ 2857 w 400050"/>
                <a:gd name="connsiteY1" fmla="*/ 0 h 1133475"/>
                <a:gd name="connsiteX2" fmla="*/ 0 w 400050"/>
                <a:gd name="connsiteY2" fmla="*/ 0 h 1133475"/>
                <a:gd name="connsiteX3" fmla="*/ 401669 w 4000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00050" h="1133475">
                  <a:moveTo>
                    <a:pt x="407480" y="1135475"/>
                  </a:moveTo>
                  <a:lnTo>
                    <a:pt x="2857" y="0"/>
                  </a:lnTo>
                  <a:lnTo>
                    <a:pt x="0" y="0"/>
                  </a:lnTo>
                  <a:lnTo>
                    <a:pt x="401669"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171">
              <a:extLst>
                <a:ext uri="{FF2B5EF4-FFF2-40B4-BE49-F238E27FC236}">
                  <a16:creationId xmlns:a16="http://schemas.microsoft.com/office/drawing/2014/main" id="{E5FBC20A-4918-435D-ADF2-599A90BFD70F}"/>
                </a:ext>
              </a:extLst>
            </p:cNvPr>
            <p:cNvSpPr/>
            <p:nvPr/>
          </p:nvSpPr>
          <p:spPr>
            <a:xfrm>
              <a:off x="6381319" y="4587968"/>
              <a:ext cx="333375" cy="1133475"/>
            </a:xfrm>
            <a:custGeom>
              <a:avLst/>
              <a:gdLst>
                <a:gd name="connsiteX0" fmla="*/ 334137 w 333375"/>
                <a:gd name="connsiteY0" fmla="*/ 1135475 h 1133475"/>
                <a:gd name="connsiteX1" fmla="*/ 2762 w 333375"/>
                <a:gd name="connsiteY1" fmla="*/ 0 h 1133475"/>
                <a:gd name="connsiteX2" fmla="*/ 0 w 333375"/>
                <a:gd name="connsiteY2" fmla="*/ 0 h 1133475"/>
                <a:gd name="connsiteX3" fmla="*/ 328327 w 3333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33375" h="1133475">
                  <a:moveTo>
                    <a:pt x="334137" y="1135475"/>
                  </a:moveTo>
                  <a:lnTo>
                    <a:pt x="2762" y="0"/>
                  </a:lnTo>
                  <a:lnTo>
                    <a:pt x="0" y="0"/>
                  </a:lnTo>
                  <a:lnTo>
                    <a:pt x="328327"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172">
              <a:extLst>
                <a:ext uri="{FF2B5EF4-FFF2-40B4-BE49-F238E27FC236}">
                  <a16:creationId xmlns:a16="http://schemas.microsoft.com/office/drawing/2014/main" id="{F8852652-0FE0-4DAD-A272-0C15B4226FDC}"/>
                </a:ext>
              </a:extLst>
            </p:cNvPr>
            <p:cNvSpPr/>
            <p:nvPr/>
          </p:nvSpPr>
          <p:spPr>
            <a:xfrm>
              <a:off x="6312739" y="4587968"/>
              <a:ext cx="257175" cy="1133475"/>
            </a:xfrm>
            <a:custGeom>
              <a:avLst/>
              <a:gdLst>
                <a:gd name="connsiteX0" fmla="*/ 260890 w 257175"/>
                <a:gd name="connsiteY0" fmla="*/ 1135475 h 1133475"/>
                <a:gd name="connsiteX1" fmla="*/ 2762 w 257175"/>
                <a:gd name="connsiteY1" fmla="*/ 0 h 1133475"/>
                <a:gd name="connsiteX2" fmla="*/ 0 w 257175"/>
                <a:gd name="connsiteY2" fmla="*/ 0 h 1133475"/>
                <a:gd name="connsiteX3" fmla="*/ 255080 w 2571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257175" h="1133475">
                  <a:moveTo>
                    <a:pt x="260890" y="1135475"/>
                  </a:moveTo>
                  <a:lnTo>
                    <a:pt x="2762" y="0"/>
                  </a:lnTo>
                  <a:lnTo>
                    <a:pt x="0" y="0"/>
                  </a:lnTo>
                  <a:lnTo>
                    <a:pt x="25508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173">
              <a:extLst>
                <a:ext uri="{FF2B5EF4-FFF2-40B4-BE49-F238E27FC236}">
                  <a16:creationId xmlns:a16="http://schemas.microsoft.com/office/drawing/2014/main" id="{69ECF136-FDA7-4C43-AB39-E644FABB06E3}"/>
                </a:ext>
              </a:extLst>
            </p:cNvPr>
            <p:cNvSpPr/>
            <p:nvPr/>
          </p:nvSpPr>
          <p:spPr>
            <a:xfrm>
              <a:off x="6244064" y="4587968"/>
              <a:ext cx="180975" cy="1133475"/>
            </a:xfrm>
            <a:custGeom>
              <a:avLst/>
              <a:gdLst>
                <a:gd name="connsiteX0" fmla="*/ 187642 w 180975"/>
                <a:gd name="connsiteY0" fmla="*/ 1135475 h 1133475"/>
                <a:gd name="connsiteX1" fmla="*/ 2858 w 180975"/>
                <a:gd name="connsiteY1" fmla="*/ 0 h 1133475"/>
                <a:gd name="connsiteX2" fmla="*/ 0 w 180975"/>
                <a:gd name="connsiteY2" fmla="*/ 0 h 1133475"/>
                <a:gd name="connsiteX3" fmla="*/ 181832 w 1809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80975" h="1133475">
                  <a:moveTo>
                    <a:pt x="187642" y="1135475"/>
                  </a:moveTo>
                  <a:lnTo>
                    <a:pt x="2858" y="0"/>
                  </a:lnTo>
                  <a:lnTo>
                    <a:pt x="0" y="0"/>
                  </a:lnTo>
                  <a:lnTo>
                    <a:pt x="181832"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174">
              <a:extLst>
                <a:ext uri="{FF2B5EF4-FFF2-40B4-BE49-F238E27FC236}">
                  <a16:creationId xmlns:a16="http://schemas.microsoft.com/office/drawing/2014/main" id="{CD84DEC4-7325-4BC3-A3B0-D4ECFA9DF85E}"/>
                </a:ext>
              </a:extLst>
            </p:cNvPr>
            <p:cNvSpPr/>
            <p:nvPr/>
          </p:nvSpPr>
          <p:spPr>
            <a:xfrm>
              <a:off x="6175484" y="4587968"/>
              <a:ext cx="114300" cy="1133475"/>
            </a:xfrm>
            <a:custGeom>
              <a:avLst/>
              <a:gdLst>
                <a:gd name="connsiteX0" fmla="*/ 114300 w 114300"/>
                <a:gd name="connsiteY0" fmla="*/ 1135475 h 1133475"/>
                <a:gd name="connsiteX1" fmla="*/ 2857 w 114300"/>
                <a:gd name="connsiteY1" fmla="*/ 0 h 1133475"/>
                <a:gd name="connsiteX2" fmla="*/ 0 w 114300"/>
                <a:gd name="connsiteY2" fmla="*/ 0 h 1133475"/>
                <a:gd name="connsiteX3" fmla="*/ 108490 w 1143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14300" h="1133475">
                  <a:moveTo>
                    <a:pt x="114300" y="1135475"/>
                  </a:moveTo>
                  <a:lnTo>
                    <a:pt x="2857" y="0"/>
                  </a:lnTo>
                  <a:lnTo>
                    <a:pt x="0" y="0"/>
                  </a:lnTo>
                  <a:lnTo>
                    <a:pt x="10849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175">
              <a:extLst>
                <a:ext uri="{FF2B5EF4-FFF2-40B4-BE49-F238E27FC236}">
                  <a16:creationId xmlns:a16="http://schemas.microsoft.com/office/drawing/2014/main" id="{ED609B9A-74D5-44A6-9DBB-CB0FDCF3A746}"/>
                </a:ext>
              </a:extLst>
            </p:cNvPr>
            <p:cNvSpPr/>
            <p:nvPr/>
          </p:nvSpPr>
          <p:spPr>
            <a:xfrm>
              <a:off x="6106903" y="4587968"/>
              <a:ext cx="38100" cy="1133475"/>
            </a:xfrm>
            <a:custGeom>
              <a:avLst/>
              <a:gdLst>
                <a:gd name="connsiteX0" fmla="*/ 40958 w 38100"/>
                <a:gd name="connsiteY0" fmla="*/ 1135475 h 1133475"/>
                <a:gd name="connsiteX1" fmla="*/ 2858 w 38100"/>
                <a:gd name="connsiteY1" fmla="*/ 0 h 1133475"/>
                <a:gd name="connsiteX2" fmla="*/ 0 w 38100"/>
                <a:gd name="connsiteY2" fmla="*/ 0 h 1133475"/>
                <a:gd name="connsiteX3" fmla="*/ 35147 w 381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8100" h="1133475">
                  <a:moveTo>
                    <a:pt x="40958" y="1135475"/>
                  </a:moveTo>
                  <a:lnTo>
                    <a:pt x="2858" y="0"/>
                  </a:lnTo>
                  <a:lnTo>
                    <a:pt x="0" y="0"/>
                  </a:lnTo>
                  <a:lnTo>
                    <a:pt x="35147"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176">
              <a:extLst>
                <a:ext uri="{FF2B5EF4-FFF2-40B4-BE49-F238E27FC236}">
                  <a16:creationId xmlns:a16="http://schemas.microsoft.com/office/drawing/2014/main" id="{5E0D0572-65E7-4119-9F1B-BBCCF502EC83}"/>
                </a:ext>
              </a:extLst>
            </p:cNvPr>
            <p:cNvSpPr/>
            <p:nvPr/>
          </p:nvSpPr>
          <p:spPr>
            <a:xfrm>
              <a:off x="6000128" y="4587968"/>
              <a:ext cx="38100" cy="1133475"/>
            </a:xfrm>
            <a:custGeom>
              <a:avLst/>
              <a:gdLst>
                <a:gd name="connsiteX0" fmla="*/ 5810 w 38100"/>
                <a:gd name="connsiteY0" fmla="*/ 1135475 h 1133475"/>
                <a:gd name="connsiteX1" fmla="*/ 40958 w 38100"/>
                <a:gd name="connsiteY1" fmla="*/ 0 h 1133475"/>
                <a:gd name="connsiteX2" fmla="*/ 38195 w 38100"/>
                <a:gd name="connsiteY2" fmla="*/ 0 h 1133475"/>
                <a:gd name="connsiteX3" fmla="*/ 0 w 381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8100" h="1133475">
                  <a:moveTo>
                    <a:pt x="5810" y="1135475"/>
                  </a:moveTo>
                  <a:lnTo>
                    <a:pt x="40958" y="0"/>
                  </a:lnTo>
                  <a:lnTo>
                    <a:pt x="3819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177">
              <a:extLst>
                <a:ext uri="{FF2B5EF4-FFF2-40B4-BE49-F238E27FC236}">
                  <a16:creationId xmlns:a16="http://schemas.microsoft.com/office/drawing/2014/main" id="{F1DB10FC-DCE8-472F-AFA1-0070563C5A2D}"/>
                </a:ext>
              </a:extLst>
            </p:cNvPr>
            <p:cNvSpPr/>
            <p:nvPr/>
          </p:nvSpPr>
          <p:spPr>
            <a:xfrm>
              <a:off x="5858206" y="4587968"/>
              <a:ext cx="114300" cy="1133475"/>
            </a:xfrm>
            <a:custGeom>
              <a:avLst/>
              <a:gdLst>
                <a:gd name="connsiteX0" fmla="*/ 5810 w 114300"/>
                <a:gd name="connsiteY0" fmla="*/ 1135475 h 1133475"/>
                <a:gd name="connsiteX1" fmla="*/ 114300 w 114300"/>
                <a:gd name="connsiteY1" fmla="*/ 0 h 1133475"/>
                <a:gd name="connsiteX2" fmla="*/ 111538 w 114300"/>
                <a:gd name="connsiteY2" fmla="*/ 0 h 1133475"/>
                <a:gd name="connsiteX3" fmla="*/ 0 w 1143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14300" h="1133475">
                  <a:moveTo>
                    <a:pt x="5810" y="1135475"/>
                  </a:moveTo>
                  <a:lnTo>
                    <a:pt x="114300" y="0"/>
                  </a:lnTo>
                  <a:lnTo>
                    <a:pt x="111538"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178">
              <a:extLst>
                <a:ext uri="{FF2B5EF4-FFF2-40B4-BE49-F238E27FC236}">
                  <a16:creationId xmlns:a16="http://schemas.microsoft.com/office/drawing/2014/main" id="{03179F22-2F99-4A11-9ACA-AC39314BFFFA}"/>
                </a:ext>
              </a:extLst>
            </p:cNvPr>
            <p:cNvSpPr/>
            <p:nvPr/>
          </p:nvSpPr>
          <p:spPr>
            <a:xfrm>
              <a:off x="5716283" y="4587968"/>
              <a:ext cx="180975" cy="1133475"/>
            </a:xfrm>
            <a:custGeom>
              <a:avLst/>
              <a:gdLst>
                <a:gd name="connsiteX0" fmla="*/ 5810 w 180975"/>
                <a:gd name="connsiteY0" fmla="*/ 1135475 h 1133475"/>
                <a:gd name="connsiteX1" fmla="*/ 187642 w 180975"/>
                <a:gd name="connsiteY1" fmla="*/ 0 h 1133475"/>
                <a:gd name="connsiteX2" fmla="*/ 184785 w 180975"/>
                <a:gd name="connsiteY2" fmla="*/ 0 h 1133475"/>
                <a:gd name="connsiteX3" fmla="*/ 0 w 1809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80975" h="1133475">
                  <a:moveTo>
                    <a:pt x="5810" y="1135475"/>
                  </a:moveTo>
                  <a:lnTo>
                    <a:pt x="187642" y="0"/>
                  </a:lnTo>
                  <a:lnTo>
                    <a:pt x="18478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179">
              <a:extLst>
                <a:ext uri="{FF2B5EF4-FFF2-40B4-BE49-F238E27FC236}">
                  <a16:creationId xmlns:a16="http://schemas.microsoft.com/office/drawing/2014/main" id="{18F4BE18-744D-4EB3-9536-890A87E293A4}"/>
                </a:ext>
              </a:extLst>
            </p:cNvPr>
            <p:cNvSpPr/>
            <p:nvPr/>
          </p:nvSpPr>
          <p:spPr>
            <a:xfrm>
              <a:off x="5574456" y="4587968"/>
              <a:ext cx="257175" cy="1133475"/>
            </a:xfrm>
            <a:custGeom>
              <a:avLst/>
              <a:gdLst>
                <a:gd name="connsiteX0" fmla="*/ 5810 w 257175"/>
                <a:gd name="connsiteY0" fmla="*/ 1135475 h 1133475"/>
                <a:gd name="connsiteX1" fmla="*/ 260890 w 257175"/>
                <a:gd name="connsiteY1" fmla="*/ 0 h 1133475"/>
                <a:gd name="connsiteX2" fmla="*/ 258032 w 257175"/>
                <a:gd name="connsiteY2" fmla="*/ 0 h 1133475"/>
                <a:gd name="connsiteX3" fmla="*/ 0 w 2571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257175" h="1133475">
                  <a:moveTo>
                    <a:pt x="5810" y="1135475"/>
                  </a:moveTo>
                  <a:lnTo>
                    <a:pt x="260890" y="0"/>
                  </a:lnTo>
                  <a:lnTo>
                    <a:pt x="258032"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180">
              <a:extLst>
                <a:ext uri="{FF2B5EF4-FFF2-40B4-BE49-F238E27FC236}">
                  <a16:creationId xmlns:a16="http://schemas.microsoft.com/office/drawing/2014/main" id="{232F577B-CBF3-483F-85AE-9BBF815B5C02}"/>
                </a:ext>
              </a:extLst>
            </p:cNvPr>
            <p:cNvSpPr/>
            <p:nvPr/>
          </p:nvSpPr>
          <p:spPr>
            <a:xfrm>
              <a:off x="5432534" y="4587968"/>
              <a:ext cx="333375" cy="1133475"/>
            </a:xfrm>
            <a:custGeom>
              <a:avLst/>
              <a:gdLst>
                <a:gd name="connsiteX0" fmla="*/ 5810 w 333375"/>
                <a:gd name="connsiteY0" fmla="*/ 1135475 h 1133475"/>
                <a:gd name="connsiteX1" fmla="*/ 334137 w 333375"/>
                <a:gd name="connsiteY1" fmla="*/ 0 h 1133475"/>
                <a:gd name="connsiteX2" fmla="*/ 331375 w 333375"/>
                <a:gd name="connsiteY2" fmla="*/ 0 h 1133475"/>
                <a:gd name="connsiteX3" fmla="*/ 0 w 3333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33375" h="1133475">
                  <a:moveTo>
                    <a:pt x="5810" y="1135475"/>
                  </a:moveTo>
                  <a:lnTo>
                    <a:pt x="334137" y="0"/>
                  </a:lnTo>
                  <a:lnTo>
                    <a:pt x="33137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181">
              <a:extLst>
                <a:ext uri="{FF2B5EF4-FFF2-40B4-BE49-F238E27FC236}">
                  <a16:creationId xmlns:a16="http://schemas.microsoft.com/office/drawing/2014/main" id="{A42E5E6B-BEEF-4D65-B8A4-3D8A2F85542D}"/>
                </a:ext>
              </a:extLst>
            </p:cNvPr>
            <p:cNvSpPr/>
            <p:nvPr/>
          </p:nvSpPr>
          <p:spPr>
            <a:xfrm>
              <a:off x="5290611" y="4587968"/>
              <a:ext cx="400050" cy="1133475"/>
            </a:xfrm>
            <a:custGeom>
              <a:avLst/>
              <a:gdLst>
                <a:gd name="connsiteX0" fmla="*/ 5810 w 400050"/>
                <a:gd name="connsiteY0" fmla="*/ 1135475 h 1133475"/>
                <a:gd name="connsiteX1" fmla="*/ 407480 w 400050"/>
                <a:gd name="connsiteY1" fmla="*/ 0 h 1133475"/>
                <a:gd name="connsiteX2" fmla="*/ 404717 w 400050"/>
                <a:gd name="connsiteY2" fmla="*/ 0 h 1133475"/>
                <a:gd name="connsiteX3" fmla="*/ 0 w 4000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00050" h="1133475">
                  <a:moveTo>
                    <a:pt x="5810" y="1135475"/>
                  </a:moveTo>
                  <a:lnTo>
                    <a:pt x="407480" y="0"/>
                  </a:lnTo>
                  <a:lnTo>
                    <a:pt x="40471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182">
              <a:extLst>
                <a:ext uri="{FF2B5EF4-FFF2-40B4-BE49-F238E27FC236}">
                  <a16:creationId xmlns:a16="http://schemas.microsoft.com/office/drawing/2014/main" id="{19AB0594-119D-41C8-92E4-6C1744BF34CF}"/>
                </a:ext>
              </a:extLst>
            </p:cNvPr>
            <p:cNvSpPr/>
            <p:nvPr/>
          </p:nvSpPr>
          <p:spPr>
            <a:xfrm>
              <a:off x="5148688" y="4587968"/>
              <a:ext cx="476250" cy="1133475"/>
            </a:xfrm>
            <a:custGeom>
              <a:avLst/>
              <a:gdLst>
                <a:gd name="connsiteX0" fmla="*/ 5810 w 476250"/>
                <a:gd name="connsiteY0" fmla="*/ 1135475 h 1133475"/>
                <a:gd name="connsiteX1" fmla="*/ 480822 w 476250"/>
                <a:gd name="connsiteY1" fmla="*/ 0 h 1133475"/>
                <a:gd name="connsiteX2" fmla="*/ 477965 w 476250"/>
                <a:gd name="connsiteY2" fmla="*/ 0 h 1133475"/>
                <a:gd name="connsiteX3" fmla="*/ 0 w 4762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76250" h="1133475">
                  <a:moveTo>
                    <a:pt x="5810" y="1135475"/>
                  </a:moveTo>
                  <a:lnTo>
                    <a:pt x="480822" y="0"/>
                  </a:lnTo>
                  <a:lnTo>
                    <a:pt x="47796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183">
              <a:extLst>
                <a:ext uri="{FF2B5EF4-FFF2-40B4-BE49-F238E27FC236}">
                  <a16:creationId xmlns:a16="http://schemas.microsoft.com/office/drawing/2014/main" id="{9E57683C-7E86-47AF-8E3B-1DD1DFEE7E46}"/>
                </a:ext>
              </a:extLst>
            </p:cNvPr>
            <p:cNvSpPr/>
            <p:nvPr/>
          </p:nvSpPr>
          <p:spPr>
            <a:xfrm>
              <a:off x="5006766" y="4587968"/>
              <a:ext cx="552450" cy="1133475"/>
            </a:xfrm>
            <a:custGeom>
              <a:avLst/>
              <a:gdLst>
                <a:gd name="connsiteX0" fmla="*/ 5810 w 552450"/>
                <a:gd name="connsiteY0" fmla="*/ 1135475 h 1133475"/>
                <a:gd name="connsiteX1" fmla="*/ 554165 w 552450"/>
                <a:gd name="connsiteY1" fmla="*/ 0 h 1133475"/>
                <a:gd name="connsiteX2" fmla="*/ 551307 w 552450"/>
                <a:gd name="connsiteY2" fmla="*/ 0 h 1133475"/>
                <a:gd name="connsiteX3" fmla="*/ 0 w 5524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552450" h="1133475">
                  <a:moveTo>
                    <a:pt x="5810" y="1135475"/>
                  </a:moveTo>
                  <a:lnTo>
                    <a:pt x="554165" y="0"/>
                  </a:lnTo>
                  <a:lnTo>
                    <a:pt x="55130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184">
              <a:extLst>
                <a:ext uri="{FF2B5EF4-FFF2-40B4-BE49-F238E27FC236}">
                  <a16:creationId xmlns:a16="http://schemas.microsoft.com/office/drawing/2014/main" id="{75B3E625-28FF-4CEE-AECF-18A76179FC0D}"/>
                </a:ext>
              </a:extLst>
            </p:cNvPr>
            <p:cNvSpPr/>
            <p:nvPr/>
          </p:nvSpPr>
          <p:spPr>
            <a:xfrm>
              <a:off x="4864844" y="4587968"/>
              <a:ext cx="619125" cy="1133475"/>
            </a:xfrm>
            <a:custGeom>
              <a:avLst/>
              <a:gdLst>
                <a:gd name="connsiteX0" fmla="*/ 5810 w 619125"/>
                <a:gd name="connsiteY0" fmla="*/ 1135475 h 1133475"/>
                <a:gd name="connsiteX1" fmla="*/ 627412 w 619125"/>
                <a:gd name="connsiteY1" fmla="*/ 0 h 1133475"/>
                <a:gd name="connsiteX2" fmla="*/ 624650 w 619125"/>
                <a:gd name="connsiteY2" fmla="*/ 0 h 1133475"/>
                <a:gd name="connsiteX3" fmla="*/ 0 w 6191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19125" h="1133475">
                  <a:moveTo>
                    <a:pt x="5810" y="1135475"/>
                  </a:moveTo>
                  <a:lnTo>
                    <a:pt x="627412" y="0"/>
                  </a:lnTo>
                  <a:lnTo>
                    <a:pt x="624650"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185">
              <a:extLst>
                <a:ext uri="{FF2B5EF4-FFF2-40B4-BE49-F238E27FC236}">
                  <a16:creationId xmlns:a16="http://schemas.microsoft.com/office/drawing/2014/main" id="{B7CB7EE3-F3DD-4BF8-B705-E5BC0B058DEE}"/>
                </a:ext>
              </a:extLst>
            </p:cNvPr>
            <p:cNvSpPr/>
            <p:nvPr/>
          </p:nvSpPr>
          <p:spPr>
            <a:xfrm>
              <a:off x="4723016" y="4587968"/>
              <a:ext cx="695325" cy="1133475"/>
            </a:xfrm>
            <a:custGeom>
              <a:avLst/>
              <a:gdLst>
                <a:gd name="connsiteX0" fmla="*/ 5810 w 695325"/>
                <a:gd name="connsiteY0" fmla="*/ 1135475 h 1133475"/>
                <a:gd name="connsiteX1" fmla="*/ 700659 w 695325"/>
                <a:gd name="connsiteY1" fmla="*/ 0 h 1133475"/>
                <a:gd name="connsiteX2" fmla="*/ 697897 w 695325"/>
                <a:gd name="connsiteY2" fmla="*/ 0 h 1133475"/>
                <a:gd name="connsiteX3" fmla="*/ 0 w 6953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95325" h="1133475">
                  <a:moveTo>
                    <a:pt x="5810" y="1135475"/>
                  </a:moveTo>
                  <a:lnTo>
                    <a:pt x="700659" y="0"/>
                  </a:lnTo>
                  <a:lnTo>
                    <a:pt x="69789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186">
              <a:extLst>
                <a:ext uri="{FF2B5EF4-FFF2-40B4-BE49-F238E27FC236}">
                  <a16:creationId xmlns:a16="http://schemas.microsoft.com/office/drawing/2014/main" id="{4091129C-7576-413C-8EBD-088B280B15A8}"/>
                </a:ext>
              </a:extLst>
            </p:cNvPr>
            <p:cNvSpPr/>
            <p:nvPr/>
          </p:nvSpPr>
          <p:spPr>
            <a:xfrm>
              <a:off x="4581094" y="4587968"/>
              <a:ext cx="771525" cy="1133475"/>
            </a:xfrm>
            <a:custGeom>
              <a:avLst/>
              <a:gdLst>
                <a:gd name="connsiteX0" fmla="*/ 5810 w 771525"/>
                <a:gd name="connsiteY0" fmla="*/ 1135475 h 1133475"/>
                <a:gd name="connsiteX1" fmla="*/ 774002 w 771525"/>
                <a:gd name="connsiteY1" fmla="*/ 0 h 1133475"/>
                <a:gd name="connsiteX2" fmla="*/ 771144 w 771525"/>
                <a:gd name="connsiteY2" fmla="*/ 0 h 1133475"/>
                <a:gd name="connsiteX3" fmla="*/ 0 w 7715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771525" h="1133475">
                  <a:moveTo>
                    <a:pt x="5810" y="1135475"/>
                  </a:moveTo>
                  <a:lnTo>
                    <a:pt x="774002" y="0"/>
                  </a:lnTo>
                  <a:lnTo>
                    <a:pt x="771144"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187">
              <a:extLst>
                <a:ext uri="{FF2B5EF4-FFF2-40B4-BE49-F238E27FC236}">
                  <a16:creationId xmlns:a16="http://schemas.microsoft.com/office/drawing/2014/main" id="{2F27FD4E-0657-463B-AACD-77807ABEEC66}"/>
                </a:ext>
              </a:extLst>
            </p:cNvPr>
            <p:cNvSpPr/>
            <p:nvPr/>
          </p:nvSpPr>
          <p:spPr>
            <a:xfrm>
              <a:off x="4439171" y="4587968"/>
              <a:ext cx="838200" cy="1133475"/>
            </a:xfrm>
            <a:custGeom>
              <a:avLst/>
              <a:gdLst>
                <a:gd name="connsiteX0" fmla="*/ 5810 w 838200"/>
                <a:gd name="connsiteY0" fmla="*/ 1135475 h 1133475"/>
                <a:gd name="connsiteX1" fmla="*/ 847344 w 838200"/>
                <a:gd name="connsiteY1" fmla="*/ 0 h 1133475"/>
                <a:gd name="connsiteX2" fmla="*/ 844487 w 838200"/>
                <a:gd name="connsiteY2" fmla="*/ 0 h 1133475"/>
                <a:gd name="connsiteX3" fmla="*/ 0 w 8382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838200" h="1133475">
                  <a:moveTo>
                    <a:pt x="5810" y="1135475"/>
                  </a:moveTo>
                  <a:lnTo>
                    <a:pt x="847344" y="0"/>
                  </a:lnTo>
                  <a:lnTo>
                    <a:pt x="84448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188">
              <a:extLst>
                <a:ext uri="{FF2B5EF4-FFF2-40B4-BE49-F238E27FC236}">
                  <a16:creationId xmlns:a16="http://schemas.microsoft.com/office/drawing/2014/main" id="{4E2104E9-7CC4-4743-907F-A0CF4BBFA4EA}"/>
                </a:ext>
              </a:extLst>
            </p:cNvPr>
            <p:cNvSpPr/>
            <p:nvPr/>
          </p:nvSpPr>
          <p:spPr>
            <a:xfrm>
              <a:off x="4297249" y="4587968"/>
              <a:ext cx="914400" cy="1133475"/>
            </a:xfrm>
            <a:custGeom>
              <a:avLst/>
              <a:gdLst>
                <a:gd name="connsiteX0" fmla="*/ 5810 w 914400"/>
                <a:gd name="connsiteY0" fmla="*/ 1135475 h 1133475"/>
                <a:gd name="connsiteX1" fmla="*/ 920591 w 914400"/>
                <a:gd name="connsiteY1" fmla="*/ 0 h 1133475"/>
                <a:gd name="connsiteX2" fmla="*/ 917829 w 914400"/>
                <a:gd name="connsiteY2" fmla="*/ 0 h 1133475"/>
                <a:gd name="connsiteX3" fmla="*/ 0 w 9144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14400" h="1133475">
                  <a:moveTo>
                    <a:pt x="5810" y="1135475"/>
                  </a:moveTo>
                  <a:lnTo>
                    <a:pt x="920591" y="0"/>
                  </a:lnTo>
                  <a:lnTo>
                    <a:pt x="917829"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189">
              <a:extLst>
                <a:ext uri="{FF2B5EF4-FFF2-40B4-BE49-F238E27FC236}">
                  <a16:creationId xmlns:a16="http://schemas.microsoft.com/office/drawing/2014/main" id="{C761E4E6-E9F3-4817-9BFD-943DF928AE9B}"/>
                </a:ext>
              </a:extLst>
            </p:cNvPr>
            <p:cNvSpPr/>
            <p:nvPr/>
          </p:nvSpPr>
          <p:spPr>
            <a:xfrm>
              <a:off x="4155326" y="4587968"/>
              <a:ext cx="990600" cy="1133475"/>
            </a:xfrm>
            <a:custGeom>
              <a:avLst/>
              <a:gdLst>
                <a:gd name="connsiteX0" fmla="*/ 5810 w 990600"/>
                <a:gd name="connsiteY0" fmla="*/ 1135475 h 1133475"/>
                <a:gd name="connsiteX1" fmla="*/ 993934 w 990600"/>
                <a:gd name="connsiteY1" fmla="*/ 0 h 1133475"/>
                <a:gd name="connsiteX2" fmla="*/ 991172 w 990600"/>
                <a:gd name="connsiteY2" fmla="*/ 0 h 1133475"/>
                <a:gd name="connsiteX3" fmla="*/ 0 w 9906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90600" h="1133475">
                  <a:moveTo>
                    <a:pt x="5810" y="1135475"/>
                  </a:moveTo>
                  <a:lnTo>
                    <a:pt x="993934" y="0"/>
                  </a:lnTo>
                  <a:lnTo>
                    <a:pt x="991172"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190">
              <a:extLst>
                <a:ext uri="{FF2B5EF4-FFF2-40B4-BE49-F238E27FC236}">
                  <a16:creationId xmlns:a16="http://schemas.microsoft.com/office/drawing/2014/main" id="{89F193FC-8F08-4F6D-AF70-04B1D717303E}"/>
                </a:ext>
              </a:extLst>
            </p:cNvPr>
            <p:cNvSpPr/>
            <p:nvPr/>
          </p:nvSpPr>
          <p:spPr>
            <a:xfrm>
              <a:off x="4013404" y="4587968"/>
              <a:ext cx="1066800" cy="1133475"/>
            </a:xfrm>
            <a:custGeom>
              <a:avLst/>
              <a:gdLst>
                <a:gd name="connsiteX0" fmla="*/ 5810 w 1066800"/>
                <a:gd name="connsiteY0" fmla="*/ 1135475 h 1133475"/>
                <a:gd name="connsiteX1" fmla="*/ 1067276 w 1066800"/>
                <a:gd name="connsiteY1" fmla="*/ 0 h 1133475"/>
                <a:gd name="connsiteX2" fmla="*/ 1064514 w 1066800"/>
                <a:gd name="connsiteY2" fmla="*/ 0 h 1133475"/>
                <a:gd name="connsiteX3" fmla="*/ 0 w 10668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066800" h="1133475">
                  <a:moveTo>
                    <a:pt x="5810" y="1135475"/>
                  </a:moveTo>
                  <a:lnTo>
                    <a:pt x="1067276" y="0"/>
                  </a:lnTo>
                  <a:lnTo>
                    <a:pt x="1064514"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191">
              <a:extLst>
                <a:ext uri="{FF2B5EF4-FFF2-40B4-BE49-F238E27FC236}">
                  <a16:creationId xmlns:a16="http://schemas.microsoft.com/office/drawing/2014/main" id="{784A4407-C1B2-41B6-AB3E-BA318A773174}"/>
                </a:ext>
              </a:extLst>
            </p:cNvPr>
            <p:cNvSpPr/>
            <p:nvPr/>
          </p:nvSpPr>
          <p:spPr>
            <a:xfrm>
              <a:off x="3938823" y="4587968"/>
              <a:ext cx="1066800" cy="1066800"/>
            </a:xfrm>
            <a:custGeom>
              <a:avLst/>
              <a:gdLst>
                <a:gd name="connsiteX0" fmla="*/ 0 w 1066800"/>
                <a:gd name="connsiteY0" fmla="*/ 1073944 h 1066800"/>
                <a:gd name="connsiteX1" fmla="*/ 1073277 w 1066800"/>
                <a:gd name="connsiteY1" fmla="*/ 0 h 1066800"/>
                <a:gd name="connsiteX2" fmla="*/ 1070420 w 1066800"/>
                <a:gd name="connsiteY2" fmla="*/ 0 h 1066800"/>
                <a:gd name="connsiteX3" fmla="*/ 0 w 1066800"/>
                <a:gd name="connsiteY3" fmla="*/ 1068324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73944"/>
                  </a:moveTo>
                  <a:lnTo>
                    <a:pt x="1073277" y="0"/>
                  </a:lnTo>
                  <a:lnTo>
                    <a:pt x="1070420" y="0"/>
                  </a:lnTo>
                  <a:lnTo>
                    <a:pt x="0" y="10683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192">
              <a:extLst>
                <a:ext uri="{FF2B5EF4-FFF2-40B4-BE49-F238E27FC236}">
                  <a16:creationId xmlns:a16="http://schemas.microsoft.com/office/drawing/2014/main" id="{A0480027-56A5-4CE9-81C3-1A95B673151F}"/>
                </a:ext>
              </a:extLst>
            </p:cNvPr>
            <p:cNvSpPr/>
            <p:nvPr/>
          </p:nvSpPr>
          <p:spPr>
            <a:xfrm>
              <a:off x="3938823" y="4587968"/>
              <a:ext cx="1000125" cy="942975"/>
            </a:xfrm>
            <a:custGeom>
              <a:avLst/>
              <a:gdLst>
                <a:gd name="connsiteX0" fmla="*/ 0 w 1000125"/>
                <a:gd name="connsiteY0" fmla="*/ 944309 h 942975"/>
                <a:gd name="connsiteX1" fmla="*/ 1004602 w 1000125"/>
                <a:gd name="connsiteY1" fmla="*/ 0 h 942975"/>
                <a:gd name="connsiteX2" fmla="*/ 1001840 w 1000125"/>
                <a:gd name="connsiteY2" fmla="*/ 0 h 942975"/>
                <a:gd name="connsiteX3" fmla="*/ 0 w 1000125"/>
                <a:gd name="connsiteY3" fmla="*/ 939356 h 942975"/>
              </a:gdLst>
              <a:ahLst/>
              <a:cxnLst>
                <a:cxn ang="0">
                  <a:pos x="connsiteX0" y="connsiteY0"/>
                </a:cxn>
                <a:cxn ang="0">
                  <a:pos x="connsiteX1" y="connsiteY1"/>
                </a:cxn>
                <a:cxn ang="0">
                  <a:pos x="connsiteX2" y="connsiteY2"/>
                </a:cxn>
                <a:cxn ang="0">
                  <a:pos x="connsiteX3" y="connsiteY3"/>
                </a:cxn>
              </a:cxnLst>
              <a:rect l="l" t="t" r="r" b="b"/>
              <a:pathLst>
                <a:path w="1000125" h="942975">
                  <a:moveTo>
                    <a:pt x="0" y="944309"/>
                  </a:moveTo>
                  <a:lnTo>
                    <a:pt x="1004602" y="0"/>
                  </a:lnTo>
                  <a:lnTo>
                    <a:pt x="1001840" y="0"/>
                  </a:lnTo>
                  <a:lnTo>
                    <a:pt x="0" y="9393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193">
              <a:extLst>
                <a:ext uri="{FF2B5EF4-FFF2-40B4-BE49-F238E27FC236}">
                  <a16:creationId xmlns:a16="http://schemas.microsoft.com/office/drawing/2014/main" id="{74C90792-29A8-45B4-A9D2-4B29A8D34879}"/>
                </a:ext>
              </a:extLst>
            </p:cNvPr>
            <p:cNvSpPr/>
            <p:nvPr/>
          </p:nvSpPr>
          <p:spPr>
            <a:xfrm>
              <a:off x="3938823" y="4587968"/>
              <a:ext cx="933450" cy="828675"/>
            </a:xfrm>
            <a:custGeom>
              <a:avLst/>
              <a:gdLst>
                <a:gd name="connsiteX0" fmla="*/ 0 w 933450"/>
                <a:gd name="connsiteY0" fmla="*/ 829532 h 828675"/>
                <a:gd name="connsiteX1" fmla="*/ 936022 w 933450"/>
                <a:gd name="connsiteY1" fmla="*/ 0 h 828675"/>
                <a:gd name="connsiteX2" fmla="*/ 933260 w 933450"/>
                <a:gd name="connsiteY2" fmla="*/ 0 h 828675"/>
                <a:gd name="connsiteX3" fmla="*/ 0 w 933450"/>
                <a:gd name="connsiteY3" fmla="*/ 825056 h 828675"/>
              </a:gdLst>
              <a:ahLst/>
              <a:cxnLst>
                <a:cxn ang="0">
                  <a:pos x="connsiteX0" y="connsiteY0"/>
                </a:cxn>
                <a:cxn ang="0">
                  <a:pos x="connsiteX1" y="connsiteY1"/>
                </a:cxn>
                <a:cxn ang="0">
                  <a:pos x="connsiteX2" y="connsiteY2"/>
                </a:cxn>
                <a:cxn ang="0">
                  <a:pos x="connsiteX3" y="connsiteY3"/>
                </a:cxn>
              </a:cxnLst>
              <a:rect l="l" t="t" r="r" b="b"/>
              <a:pathLst>
                <a:path w="933450" h="828675">
                  <a:moveTo>
                    <a:pt x="0" y="829532"/>
                  </a:moveTo>
                  <a:lnTo>
                    <a:pt x="936022" y="0"/>
                  </a:lnTo>
                  <a:lnTo>
                    <a:pt x="933260" y="0"/>
                  </a:lnTo>
                  <a:lnTo>
                    <a:pt x="0" y="8250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194">
              <a:extLst>
                <a:ext uri="{FF2B5EF4-FFF2-40B4-BE49-F238E27FC236}">
                  <a16:creationId xmlns:a16="http://schemas.microsoft.com/office/drawing/2014/main" id="{D2321C6C-5814-44B6-B644-E0A384EC4A71}"/>
                </a:ext>
              </a:extLst>
            </p:cNvPr>
            <p:cNvSpPr/>
            <p:nvPr/>
          </p:nvSpPr>
          <p:spPr>
            <a:xfrm>
              <a:off x="3938823" y="4587968"/>
              <a:ext cx="866775" cy="723900"/>
            </a:xfrm>
            <a:custGeom>
              <a:avLst/>
              <a:gdLst>
                <a:gd name="connsiteX0" fmla="*/ 0 w 866775"/>
                <a:gd name="connsiteY0" fmla="*/ 727139 h 723900"/>
                <a:gd name="connsiteX1" fmla="*/ 867442 w 866775"/>
                <a:gd name="connsiteY1" fmla="*/ 0 h 723900"/>
                <a:gd name="connsiteX2" fmla="*/ 864680 w 866775"/>
                <a:gd name="connsiteY2" fmla="*/ 0 h 723900"/>
                <a:gd name="connsiteX3" fmla="*/ 0 w 866775"/>
                <a:gd name="connsiteY3" fmla="*/ 723138 h 723900"/>
              </a:gdLst>
              <a:ahLst/>
              <a:cxnLst>
                <a:cxn ang="0">
                  <a:pos x="connsiteX0" y="connsiteY0"/>
                </a:cxn>
                <a:cxn ang="0">
                  <a:pos x="connsiteX1" y="connsiteY1"/>
                </a:cxn>
                <a:cxn ang="0">
                  <a:pos x="connsiteX2" y="connsiteY2"/>
                </a:cxn>
                <a:cxn ang="0">
                  <a:pos x="connsiteX3" y="connsiteY3"/>
                </a:cxn>
              </a:cxnLst>
              <a:rect l="l" t="t" r="r" b="b"/>
              <a:pathLst>
                <a:path w="866775" h="723900">
                  <a:moveTo>
                    <a:pt x="0" y="727139"/>
                  </a:moveTo>
                  <a:lnTo>
                    <a:pt x="867442" y="0"/>
                  </a:lnTo>
                  <a:lnTo>
                    <a:pt x="864680" y="0"/>
                  </a:lnTo>
                  <a:lnTo>
                    <a:pt x="0" y="7231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195">
              <a:extLst>
                <a:ext uri="{FF2B5EF4-FFF2-40B4-BE49-F238E27FC236}">
                  <a16:creationId xmlns:a16="http://schemas.microsoft.com/office/drawing/2014/main" id="{382EE0BB-BED4-4384-8107-23D9AFAC55C1}"/>
                </a:ext>
              </a:extLst>
            </p:cNvPr>
            <p:cNvSpPr/>
            <p:nvPr/>
          </p:nvSpPr>
          <p:spPr>
            <a:xfrm>
              <a:off x="3938823" y="4587968"/>
              <a:ext cx="790575" cy="628650"/>
            </a:xfrm>
            <a:custGeom>
              <a:avLst/>
              <a:gdLst>
                <a:gd name="connsiteX0" fmla="*/ 0 w 790575"/>
                <a:gd name="connsiteY0" fmla="*/ 635222 h 628650"/>
                <a:gd name="connsiteX1" fmla="*/ 798862 w 790575"/>
                <a:gd name="connsiteY1" fmla="*/ 0 h 628650"/>
                <a:gd name="connsiteX2" fmla="*/ 796004 w 790575"/>
                <a:gd name="connsiteY2" fmla="*/ 0 h 628650"/>
                <a:gd name="connsiteX3" fmla="*/ 0 w 790575"/>
                <a:gd name="connsiteY3" fmla="*/ 631698 h 628650"/>
              </a:gdLst>
              <a:ahLst/>
              <a:cxnLst>
                <a:cxn ang="0">
                  <a:pos x="connsiteX0" y="connsiteY0"/>
                </a:cxn>
                <a:cxn ang="0">
                  <a:pos x="connsiteX1" y="connsiteY1"/>
                </a:cxn>
                <a:cxn ang="0">
                  <a:pos x="connsiteX2" y="connsiteY2"/>
                </a:cxn>
                <a:cxn ang="0">
                  <a:pos x="connsiteX3" y="connsiteY3"/>
                </a:cxn>
              </a:cxnLst>
              <a:rect l="l" t="t" r="r" b="b"/>
              <a:pathLst>
                <a:path w="790575" h="628650">
                  <a:moveTo>
                    <a:pt x="0" y="635222"/>
                  </a:moveTo>
                  <a:lnTo>
                    <a:pt x="798862" y="0"/>
                  </a:lnTo>
                  <a:lnTo>
                    <a:pt x="796004" y="0"/>
                  </a:lnTo>
                  <a:lnTo>
                    <a:pt x="0" y="6316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196">
              <a:extLst>
                <a:ext uri="{FF2B5EF4-FFF2-40B4-BE49-F238E27FC236}">
                  <a16:creationId xmlns:a16="http://schemas.microsoft.com/office/drawing/2014/main" id="{441CDA5E-99FF-4BB7-9018-3D2E14BF0F18}"/>
                </a:ext>
              </a:extLst>
            </p:cNvPr>
            <p:cNvSpPr/>
            <p:nvPr/>
          </p:nvSpPr>
          <p:spPr>
            <a:xfrm>
              <a:off x="3938823" y="4587968"/>
              <a:ext cx="723900" cy="542925"/>
            </a:xfrm>
            <a:custGeom>
              <a:avLst/>
              <a:gdLst>
                <a:gd name="connsiteX0" fmla="*/ 0 w 723900"/>
                <a:gd name="connsiteY0" fmla="*/ 552355 h 542925"/>
                <a:gd name="connsiteX1" fmla="*/ 730187 w 723900"/>
                <a:gd name="connsiteY1" fmla="*/ 0 h 542925"/>
                <a:gd name="connsiteX2" fmla="*/ 727424 w 723900"/>
                <a:gd name="connsiteY2" fmla="*/ 0 h 542925"/>
                <a:gd name="connsiteX3" fmla="*/ 0 w 723900"/>
                <a:gd name="connsiteY3" fmla="*/ 549116 h 542925"/>
              </a:gdLst>
              <a:ahLst/>
              <a:cxnLst>
                <a:cxn ang="0">
                  <a:pos x="connsiteX0" y="connsiteY0"/>
                </a:cxn>
                <a:cxn ang="0">
                  <a:pos x="connsiteX1" y="connsiteY1"/>
                </a:cxn>
                <a:cxn ang="0">
                  <a:pos x="connsiteX2" y="connsiteY2"/>
                </a:cxn>
                <a:cxn ang="0">
                  <a:pos x="connsiteX3" y="connsiteY3"/>
                </a:cxn>
              </a:cxnLst>
              <a:rect l="l" t="t" r="r" b="b"/>
              <a:pathLst>
                <a:path w="723900" h="542925">
                  <a:moveTo>
                    <a:pt x="0" y="552355"/>
                  </a:moveTo>
                  <a:lnTo>
                    <a:pt x="730187" y="0"/>
                  </a:lnTo>
                  <a:lnTo>
                    <a:pt x="727424" y="0"/>
                  </a:lnTo>
                  <a:lnTo>
                    <a:pt x="0" y="5491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197">
              <a:extLst>
                <a:ext uri="{FF2B5EF4-FFF2-40B4-BE49-F238E27FC236}">
                  <a16:creationId xmlns:a16="http://schemas.microsoft.com/office/drawing/2014/main" id="{77EBE485-D2F7-4DF7-A129-2AEF00C0D898}"/>
                </a:ext>
              </a:extLst>
            </p:cNvPr>
            <p:cNvSpPr/>
            <p:nvPr/>
          </p:nvSpPr>
          <p:spPr>
            <a:xfrm>
              <a:off x="3938823" y="4587968"/>
              <a:ext cx="657225" cy="476250"/>
            </a:xfrm>
            <a:custGeom>
              <a:avLst/>
              <a:gdLst>
                <a:gd name="connsiteX0" fmla="*/ 0 w 657225"/>
                <a:gd name="connsiteY0" fmla="*/ 477107 h 476250"/>
                <a:gd name="connsiteX1" fmla="*/ 661607 w 657225"/>
                <a:gd name="connsiteY1" fmla="*/ 0 h 476250"/>
                <a:gd name="connsiteX2" fmla="*/ 658844 w 657225"/>
                <a:gd name="connsiteY2" fmla="*/ 0 h 476250"/>
                <a:gd name="connsiteX3" fmla="*/ 0 w 657225"/>
                <a:gd name="connsiteY3" fmla="*/ 474250 h 476250"/>
              </a:gdLst>
              <a:ahLst/>
              <a:cxnLst>
                <a:cxn ang="0">
                  <a:pos x="connsiteX0" y="connsiteY0"/>
                </a:cxn>
                <a:cxn ang="0">
                  <a:pos x="connsiteX1" y="connsiteY1"/>
                </a:cxn>
                <a:cxn ang="0">
                  <a:pos x="connsiteX2" y="connsiteY2"/>
                </a:cxn>
                <a:cxn ang="0">
                  <a:pos x="connsiteX3" y="connsiteY3"/>
                </a:cxn>
              </a:cxnLst>
              <a:rect l="l" t="t" r="r" b="b"/>
              <a:pathLst>
                <a:path w="657225" h="476250">
                  <a:moveTo>
                    <a:pt x="0" y="477107"/>
                  </a:moveTo>
                  <a:lnTo>
                    <a:pt x="661607" y="0"/>
                  </a:lnTo>
                  <a:lnTo>
                    <a:pt x="658844" y="0"/>
                  </a:lnTo>
                  <a:lnTo>
                    <a:pt x="0" y="4742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198">
              <a:extLst>
                <a:ext uri="{FF2B5EF4-FFF2-40B4-BE49-F238E27FC236}">
                  <a16:creationId xmlns:a16="http://schemas.microsoft.com/office/drawing/2014/main" id="{E83E7B50-6B19-4096-BB5F-91C627448DC7}"/>
                </a:ext>
              </a:extLst>
            </p:cNvPr>
            <p:cNvSpPr/>
            <p:nvPr/>
          </p:nvSpPr>
          <p:spPr>
            <a:xfrm>
              <a:off x="3938823" y="4587968"/>
              <a:ext cx="590550" cy="400050"/>
            </a:xfrm>
            <a:custGeom>
              <a:avLst/>
              <a:gdLst>
                <a:gd name="connsiteX0" fmla="*/ 0 w 590550"/>
                <a:gd name="connsiteY0" fmla="*/ 408622 h 400050"/>
                <a:gd name="connsiteX1" fmla="*/ 593027 w 590550"/>
                <a:gd name="connsiteY1" fmla="*/ 0 h 400050"/>
                <a:gd name="connsiteX2" fmla="*/ 590264 w 590550"/>
                <a:gd name="connsiteY2" fmla="*/ 0 h 400050"/>
                <a:gd name="connsiteX3" fmla="*/ 0 w 590550"/>
                <a:gd name="connsiteY3" fmla="*/ 405956 h 400050"/>
              </a:gdLst>
              <a:ahLst/>
              <a:cxnLst>
                <a:cxn ang="0">
                  <a:pos x="connsiteX0" y="connsiteY0"/>
                </a:cxn>
                <a:cxn ang="0">
                  <a:pos x="connsiteX1" y="connsiteY1"/>
                </a:cxn>
                <a:cxn ang="0">
                  <a:pos x="connsiteX2" y="connsiteY2"/>
                </a:cxn>
                <a:cxn ang="0">
                  <a:pos x="connsiteX3" y="connsiteY3"/>
                </a:cxn>
              </a:cxnLst>
              <a:rect l="l" t="t" r="r" b="b"/>
              <a:pathLst>
                <a:path w="590550" h="400050">
                  <a:moveTo>
                    <a:pt x="0" y="408622"/>
                  </a:moveTo>
                  <a:lnTo>
                    <a:pt x="593027" y="0"/>
                  </a:lnTo>
                  <a:lnTo>
                    <a:pt x="590264" y="0"/>
                  </a:lnTo>
                  <a:lnTo>
                    <a:pt x="0" y="4059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199">
              <a:extLst>
                <a:ext uri="{FF2B5EF4-FFF2-40B4-BE49-F238E27FC236}">
                  <a16:creationId xmlns:a16="http://schemas.microsoft.com/office/drawing/2014/main" id="{D376038D-8D68-4418-A786-AA6DF9DE42BB}"/>
                </a:ext>
              </a:extLst>
            </p:cNvPr>
            <p:cNvSpPr/>
            <p:nvPr/>
          </p:nvSpPr>
          <p:spPr>
            <a:xfrm>
              <a:off x="3938823" y="4587968"/>
              <a:ext cx="523875" cy="342900"/>
            </a:xfrm>
            <a:custGeom>
              <a:avLst/>
              <a:gdLst>
                <a:gd name="connsiteX0" fmla="*/ 0 w 523875"/>
                <a:gd name="connsiteY0" fmla="*/ 345948 h 342900"/>
                <a:gd name="connsiteX1" fmla="*/ 524447 w 523875"/>
                <a:gd name="connsiteY1" fmla="*/ 0 h 342900"/>
                <a:gd name="connsiteX2" fmla="*/ 521589 w 523875"/>
                <a:gd name="connsiteY2" fmla="*/ 0 h 342900"/>
                <a:gd name="connsiteX3" fmla="*/ 0 w 523875"/>
                <a:gd name="connsiteY3" fmla="*/ 343567 h 342900"/>
              </a:gdLst>
              <a:ahLst/>
              <a:cxnLst>
                <a:cxn ang="0">
                  <a:pos x="connsiteX0" y="connsiteY0"/>
                </a:cxn>
                <a:cxn ang="0">
                  <a:pos x="connsiteX1" y="connsiteY1"/>
                </a:cxn>
                <a:cxn ang="0">
                  <a:pos x="connsiteX2" y="connsiteY2"/>
                </a:cxn>
                <a:cxn ang="0">
                  <a:pos x="connsiteX3" y="connsiteY3"/>
                </a:cxn>
              </a:cxnLst>
              <a:rect l="l" t="t" r="r" b="b"/>
              <a:pathLst>
                <a:path w="523875" h="342900">
                  <a:moveTo>
                    <a:pt x="0" y="345948"/>
                  </a:moveTo>
                  <a:lnTo>
                    <a:pt x="524447" y="0"/>
                  </a:lnTo>
                  <a:lnTo>
                    <a:pt x="521589" y="0"/>
                  </a:lnTo>
                  <a:lnTo>
                    <a:pt x="0" y="343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00">
              <a:extLst>
                <a:ext uri="{FF2B5EF4-FFF2-40B4-BE49-F238E27FC236}">
                  <a16:creationId xmlns:a16="http://schemas.microsoft.com/office/drawing/2014/main" id="{E120B60F-AB41-45CF-8594-C3B09E0F9944}"/>
                </a:ext>
              </a:extLst>
            </p:cNvPr>
            <p:cNvSpPr/>
            <p:nvPr/>
          </p:nvSpPr>
          <p:spPr>
            <a:xfrm>
              <a:off x="3938823" y="4587968"/>
              <a:ext cx="447675" cy="285750"/>
            </a:xfrm>
            <a:custGeom>
              <a:avLst/>
              <a:gdLst>
                <a:gd name="connsiteX0" fmla="*/ 0 w 447675"/>
                <a:gd name="connsiteY0" fmla="*/ 288417 h 285750"/>
                <a:gd name="connsiteX1" fmla="*/ 455867 w 447675"/>
                <a:gd name="connsiteY1" fmla="*/ 0 h 285750"/>
                <a:gd name="connsiteX2" fmla="*/ 453009 w 447675"/>
                <a:gd name="connsiteY2" fmla="*/ 0 h 285750"/>
                <a:gd name="connsiteX3" fmla="*/ 0 w 447675"/>
                <a:gd name="connsiteY3" fmla="*/ 286226 h 285750"/>
              </a:gdLst>
              <a:ahLst/>
              <a:cxnLst>
                <a:cxn ang="0">
                  <a:pos x="connsiteX0" y="connsiteY0"/>
                </a:cxn>
                <a:cxn ang="0">
                  <a:pos x="connsiteX1" y="connsiteY1"/>
                </a:cxn>
                <a:cxn ang="0">
                  <a:pos x="connsiteX2" y="connsiteY2"/>
                </a:cxn>
                <a:cxn ang="0">
                  <a:pos x="connsiteX3" y="connsiteY3"/>
                </a:cxn>
              </a:cxnLst>
              <a:rect l="l" t="t" r="r" b="b"/>
              <a:pathLst>
                <a:path w="447675" h="285750">
                  <a:moveTo>
                    <a:pt x="0" y="288417"/>
                  </a:moveTo>
                  <a:lnTo>
                    <a:pt x="455867" y="0"/>
                  </a:lnTo>
                  <a:lnTo>
                    <a:pt x="453009" y="0"/>
                  </a:lnTo>
                  <a:lnTo>
                    <a:pt x="0" y="2862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01">
              <a:extLst>
                <a:ext uri="{FF2B5EF4-FFF2-40B4-BE49-F238E27FC236}">
                  <a16:creationId xmlns:a16="http://schemas.microsoft.com/office/drawing/2014/main" id="{DC942153-7818-4B89-B7F4-FEA22ACF0165}"/>
                </a:ext>
              </a:extLst>
            </p:cNvPr>
            <p:cNvSpPr/>
            <p:nvPr/>
          </p:nvSpPr>
          <p:spPr>
            <a:xfrm>
              <a:off x="3938823" y="4587968"/>
              <a:ext cx="381000" cy="228600"/>
            </a:xfrm>
            <a:custGeom>
              <a:avLst/>
              <a:gdLst>
                <a:gd name="connsiteX0" fmla="*/ 0 w 381000"/>
                <a:gd name="connsiteY0" fmla="*/ 235458 h 228600"/>
                <a:gd name="connsiteX1" fmla="*/ 387191 w 381000"/>
                <a:gd name="connsiteY1" fmla="*/ 0 h 228600"/>
                <a:gd name="connsiteX2" fmla="*/ 384429 w 381000"/>
                <a:gd name="connsiteY2" fmla="*/ 0 h 228600"/>
                <a:gd name="connsiteX3" fmla="*/ 0 w 381000"/>
                <a:gd name="connsiteY3" fmla="*/ 233363 h 228600"/>
              </a:gdLst>
              <a:ahLst/>
              <a:cxnLst>
                <a:cxn ang="0">
                  <a:pos x="connsiteX0" y="connsiteY0"/>
                </a:cxn>
                <a:cxn ang="0">
                  <a:pos x="connsiteX1" y="connsiteY1"/>
                </a:cxn>
                <a:cxn ang="0">
                  <a:pos x="connsiteX2" y="connsiteY2"/>
                </a:cxn>
                <a:cxn ang="0">
                  <a:pos x="connsiteX3" y="connsiteY3"/>
                </a:cxn>
              </a:cxnLst>
              <a:rect l="l" t="t" r="r" b="b"/>
              <a:pathLst>
                <a:path w="381000" h="228600">
                  <a:moveTo>
                    <a:pt x="0" y="235458"/>
                  </a:moveTo>
                  <a:lnTo>
                    <a:pt x="387191" y="0"/>
                  </a:lnTo>
                  <a:lnTo>
                    <a:pt x="384429" y="0"/>
                  </a:lnTo>
                  <a:lnTo>
                    <a:pt x="0" y="23336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02">
              <a:extLst>
                <a:ext uri="{FF2B5EF4-FFF2-40B4-BE49-F238E27FC236}">
                  <a16:creationId xmlns:a16="http://schemas.microsoft.com/office/drawing/2014/main" id="{0894B952-C55B-4751-B732-DC4704E615EB}"/>
                </a:ext>
              </a:extLst>
            </p:cNvPr>
            <p:cNvSpPr/>
            <p:nvPr/>
          </p:nvSpPr>
          <p:spPr>
            <a:xfrm>
              <a:off x="3938823" y="4587968"/>
              <a:ext cx="314325" cy="180975"/>
            </a:xfrm>
            <a:custGeom>
              <a:avLst/>
              <a:gdLst>
                <a:gd name="connsiteX0" fmla="*/ 0 w 314325"/>
                <a:gd name="connsiteY0" fmla="*/ 186404 h 180975"/>
                <a:gd name="connsiteX1" fmla="*/ 318611 w 314325"/>
                <a:gd name="connsiteY1" fmla="*/ 0 h 180975"/>
                <a:gd name="connsiteX2" fmla="*/ 315849 w 314325"/>
                <a:gd name="connsiteY2" fmla="*/ 0 h 180975"/>
                <a:gd name="connsiteX3" fmla="*/ 0 w 314325"/>
                <a:gd name="connsiteY3" fmla="*/ 184499 h 180975"/>
              </a:gdLst>
              <a:ahLst/>
              <a:cxnLst>
                <a:cxn ang="0">
                  <a:pos x="connsiteX0" y="connsiteY0"/>
                </a:cxn>
                <a:cxn ang="0">
                  <a:pos x="connsiteX1" y="connsiteY1"/>
                </a:cxn>
                <a:cxn ang="0">
                  <a:pos x="connsiteX2" y="connsiteY2"/>
                </a:cxn>
                <a:cxn ang="0">
                  <a:pos x="connsiteX3" y="connsiteY3"/>
                </a:cxn>
              </a:cxnLst>
              <a:rect l="l" t="t" r="r" b="b"/>
              <a:pathLst>
                <a:path w="314325" h="180975">
                  <a:moveTo>
                    <a:pt x="0" y="186404"/>
                  </a:moveTo>
                  <a:lnTo>
                    <a:pt x="318611" y="0"/>
                  </a:lnTo>
                  <a:lnTo>
                    <a:pt x="315849" y="0"/>
                  </a:lnTo>
                  <a:lnTo>
                    <a:pt x="0" y="18449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03">
              <a:extLst>
                <a:ext uri="{FF2B5EF4-FFF2-40B4-BE49-F238E27FC236}">
                  <a16:creationId xmlns:a16="http://schemas.microsoft.com/office/drawing/2014/main" id="{91E19CDF-FB6A-4741-B309-AB6292F4ACA3}"/>
                </a:ext>
              </a:extLst>
            </p:cNvPr>
            <p:cNvSpPr/>
            <p:nvPr/>
          </p:nvSpPr>
          <p:spPr>
            <a:xfrm>
              <a:off x="3938823" y="4587968"/>
              <a:ext cx="247650" cy="133350"/>
            </a:xfrm>
            <a:custGeom>
              <a:avLst/>
              <a:gdLst>
                <a:gd name="connsiteX0" fmla="*/ 0 w 247650"/>
                <a:gd name="connsiteY0" fmla="*/ 140970 h 133350"/>
                <a:gd name="connsiteX1" fmla="*/ 250031 w 247650"/>
                <a:gd name="connsiteY1" fmla="*/ 0 h 133350"/>
                <a:gd name="connsiteX2" fmla="*/ 247269 w 247650"/>
                <a:gd name="connsiteY2" fmla="*/ 0 h 133350"/>
                <a:gd name="connsiteX3" fmla="*/ 0 w 247650"/>
                <a:gd name="connsiteY3" fmla="*/ 139160 h 133350"/>
              </a:gdLst>
              <a:ahLst/>
              <a:cxnLst>
                <a:cxn ang="0">
                  <a:pos x="connsiteX0" y="connsiteY0"/>
                </a:cxn>
                <a:cxn ang="0">
                  <a:pos x="connsiteX1" y="connsiteY1"/>
                </a:cxn>
                <a:cxn ang="0">
                  <a:pos x="connsiteX2" y="connsiteY2"/>
                </a:cxn>
                <a:cxn ang="0">
                  <a:pos x="connsiteX3" y="connsiteY3"/>
                </a:cxn>
              </a:cxnLst>
              <a:rect l="l" t="t" r="r" b="b"/>
              <a:pathLst>
                <a:path w="247650" h="133350">
                  <a:moveTo>
                    <a:pt x="0" y="140970"/>
                  </a:moveTo>
                  <a:lnTo>
                    <a:pt x="250031" y="0"/>
                  </a:lnTo>
                  <a:lnTo>
                    <a:pt x="247269" y="0"/>
                  </a:lnTo>
                  <a:lnTo>
                    <a:pt x="0" y="1391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04">
              <a:extLst>
                <a:ext uri="{FF2B5EF4-FFF2-40B4-BE49-F238E27FC236}">
                  <a16:creationId xmlns:a16="http://schemas.microsoft.com/office/drawing/2014/main" id="{4E0A671A-3E4E-47E0-A36F-021254B04690}"/>
                </a:ext>
              </a:extLst>
            </p:cNvPr>
            <p:cNvSpPr/>
            <p:nvPr/>
          </p:nvSpPr>
          <p:spPr>
            <a:xfrm>
              <a:off x="3938823" y="4587968"/>
              <a:ext cx="180975" cy="95250"/>
            </a:xfrm>
            <a:custGeom>
              <a:avLst/>
              <a:gdLst>
                <a:gd name="connsiteX0" fmla="*/ 0 w 180975"/>
                <a:gd name="connsiteY0" fmla="*/ 98679 h 95250"/>
                <a:gd name="connsiteX1" fmla="*/ 181451 w 180975"/>
                <a:gd name="connsiteY1" fmla="*/ 0 h 95250"/>
                <a:gd name="connsiteX2" fmla="*/ 178594 w 180975"/>
                <a:gd name="connsiteY2" fmla="*/ 0 h 95250"/>
                <a:gd name="connsiteX3" fmla="*/ 0 w 180975"/>
                <a:gd name="connsiteY3" fmla="*/ 97060 h 95250"/>
              </a:gdLst>
              <a:ahLst/>
              <a:cxnLst>
                <a:cxn ang="0">
                  <a:pos x="connsiteX0" y="connsiteY0"/>
                </a:cxn>
                <a:cxn ang="0">
                  <a:pos x="connsiteX1" y="connsiteY1"/>
                </a:cxn>
                <a:cxn ang="0">
                  <a:pos x="connsiteX2" y="connsiteY2"/>
                </a:cxn>
                <a:cxn ang="0">
                  <a:pos x="connsiteX3" y="connsiteY3"/>
                </a:cxn>
              </a:cxnLst>
              <a:rect l="l" t="t" r="r" b="b"/>
              <a:pathLst>
                <a:path w="180975" h="95250">
                  <a:moveTo>
                    <a:pt x="0" y="98679"/>
                  </a:moveTo>
                  <a:lnTo>
                    <a:pt x="181451" y="0"/>
                  </a:lnTo>
                  <a:lnTo>
                    <a:pt x="178594" y="0"/>
                  </a:lnTo>
                  <a:lnTo>
                    <a:pt x="0" y="97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05">
              <a:extLst>
                <a:ext uri="{FF2B5EF4-FFF2-40B4-BE49-F238E27FC236}">
                  <a16:creationId xmlns:a16="http://schemas.microsoft.com/office/drawing/2014/main" id="{DC347F64-BBDF-4B29-87AB-FF3157ECFC1B}"/>
                </a:ext>
              </a:extLst>
            </p:cNvPr>
            <p:cNvSpPr/>
            <p:nvPr/>
          </p:nvSpPr>
          <p:spPr>
            <a:xfrm>
              <a:off x="3938823" y="4587968"/>
              <a:ext cx="104775" cy="57150"/>
            </a:xfrm>
            <a:custGeom>
              <a:avLst/>
              <a:gdLst>
                <a:gd name="connsiteX0" fmla="*/ 0 w 104775"/>
                <a:gd name="connsiteY0" fmla="*/ 59341 h 57150"/>
                <a:gd name="connsiteX1" fmla="*/ 112776 w 104775"/>
                <a:gd name="connsiteY1" fmla="*/ 0 h 57150"/>
                <a:gd name="connsiteX2" fmla="*/ 110014 w 104775"/>
                <a:gd name="connsiteY2" fmla="*/ 0 h 57150"/>
                <a:gd name="connsiteX3" fmla="*/ 0 w 104775"/>
                <a:gd name="connsiteY3" fmla="*/ 57722 h 57150"/>
              </a:gdLst>
              <a:ahLst/>
              <a:cxnLst>
                <a:cxn ang="0">
                  <a:pos x="connsiteX0" y="connsiteY0"/>
                </a:cxn>
                <a:cxn ang="0">
                  <a:pos x="connsiteX1" y="connsiteY1"/>
                </a:cxn>
                <a:cxn ang="0">
                  <a:pos x="connsiteX2" y="connsiteY2"/>
                </a:cxn>
                <a:cxn ang="0">
                  <a:pos x="connsiteX3" y="connsiteY3"/>
                </a:cxn>
              </a:cxnLst>
              <a:rect l="l" t="t" r="r" b="b"/>
              <a:pathLst>
                <a:path w="104775" h="57150">
                  <a:moveTo>
                    <a:pt x="0" y="59341"/>
                  </a:moveTo>
                  <a:lnTo>
                    <a:pt x="112776" y="0"/>
                  </a:lnTo>
                  <a:lnTo>
                    <a:pt x="110014" y="0"/>
                  </a:lnTo>
                  <a:lnTo>
                    <a:pt x="0" y="5772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06">
              <a:extLst>
                <a:ext uri="{FF2B5EF4-FFF2-40B4-BE49-F238E27FC236}">
                  <a16:creationId xmlns:a16="http://schemas.microsoft.com/office/drawing/2014/main" id="{EA642FCF-8F65-4144-9963-27868F7599E2}"/>
                </a:ext>
              </a:extLst>
            </p:cNvPr>
            <p:cNvSpPr/>
            <p:nvPr/>
          </p:nvSpPr>
          <p:spPr>
            <a:xfrm>
              <a:off x="3938823" y="4587968"/>
              <a:ext cx="38100" cy="19050"/>
            </a:xfrm>
            <a:custGeom>
              <a:avLst/>
              <a:gdLst>
                <a:gd name="connsiteX0" fmla="*/ 0 w 38100"/>
                <a:gd name="connsiteY0" fmla="*/ 22479 h 19050"/>
                <a:gd name="connsiteX1" fmla="*/ 44196 w 38100"/>
                <a:gd name="connsiteY1" fmla="*/ 0 h 19050"/>
                <a:gd name="connsiteX2" fmla="*/ 41434 w 38100"/>
                <a:gd name="connsiteY2" fmla="*/ 0 h 19050"/>
                <a:gd name="connsiteX3" fmla="*/ 0 w 38100"/>
                <a:gd name="connsiteY3" fmla="*/ 21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22479"/>
                  </a:moveTo>
                  <a:lnTo>
                    <a:pt x="44196" y="0"/>
                  </a:lnTo>
                  <a:lnTo>
                    <a:pt x="41434" y="0"/>
                  </a:lnTo>
                  <a:lnTo>
                    <a:pt x="0" y="21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aphic 1">
            <a:extLst>
              <a:ext uri="{FF2B5EF4-FFF2-40B4-BE49-F238E27FC236}">
                <a16:creationId xmlns:a16="http://schemas.microsoft.com/office/drawing/2014/main" id="{D8D0A3AA-D0AC-4E94-9814-182CC9DD79B5}"/>
              </a:ext>
            </a:extLst>
          </p:cNvPr>
          <p:cNvGrpSpPr/>
          <p:nvPr/>
        </p:nvGrpSpPr>
        <p:grpSpPr>
          <a:xfrm>
            <a:off x="-507006" y="5303602"/>
            <a:ext cx="13206012" cy="1581239"/>
            <a:chOff x="3938823" y="4587778"/>
            <a:chExt cx="4333875" cy="1133475"/>
          </a:xfrm>
          <a:gradFill flip="none" rotWithShape="1">
            <a:gsLst>
              <a:gs pos="24000">
                <a:schemeClr val="bg1">
                  <a:alpha val="0"/>
                </a:schemeClr>
              </a:gs>
              <a:gs pos="99000">
                <a:schemeClr val="bg1">
                  <a:alpha val="14980"/>
                </a:schemeClr>
              </a:gs>
            </a:gsLst>
            <a:lin ang="5400000" scaled="0"/>
            <a:tileRect/>
          </a:gradFill>
        </p:grpSpPr>
        <p:sp>
          <p:nvSpPr>
            <p:cNvPr id="36" name="Freeform: Shape 3">
              <a:extLst>
                <a:ext uri="{FF2B5EF4-FFF2-40B4-BE49-F238E27FC236}">
                  <a16:creationId xmlns:a16="http://schemas.microsoft.com/office/drawing/2014/main" id="{1E5AE0EF-E38F-4A72-A49B-5170C11033AE}"/>
                </a:ext>
              </a:extLst>
            </p:cNvPr>
            <p:cNvSpPr/>
            <p:nvPr/>
          </p:nvSpPr>
          <p:spPr>
            <a:xfrm>
              <a:off x="3938823" y="4587778"/>
              <a:ext cx="4333875" cy="9525"/>
            </a:xfrm>
            <a:custGeom>
              <a:avLst/>
              <a:gdLst>
                <a:gd name="connsiteX0" fmla="*/ 0 w 4333875"/>
                <a:gd name="connsiteY0" fmla="*/ 0 h 0"/>
                <a:gd name="connsiteX1" fmla="*/ 4337399 w 4333875"/>
                <a:gd name="connsiteY1" fmla="*/ 0 h 0"/>
                <a:gd name="connsiteX2" fmla="*/ 4337399 w 4333875"/>
                <a:gd name="connsiteY2" fmla="*/ 381 h 0"/>
                <a:gd name="connsiteX3" fmla="*/ 0 w 4333875"/>
                <a:gd name="connsiteY3" fmla="*/ 38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381"/>
                  </a:lnTo>
                  <a:lnTo>
                    <a:pt x="0" y="38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4">
              <a:extLst>
                <a:ext uri="{FF2B5EF4-FFF2-40B4-BE49-F238E27FC236}">
                  <a16:creationId xmlns:a16="http://schemas.microsoft.com/office/drawing/2014/main" id="{F8B93333-093F-4EC1-A902-2F71E5B43089}"/>
                </a:ext>
              </a:extLst>
            </p:cNvPr>
            <p:cNvSpPr/>
            <p:nvPr/>
          </p:nvSpPr>
          <p:spPr>
            <a:xfrm>
              <a:off x="3938823" y="5716014"/>
              <a:ext cx="4333875" cy="9525"/>
            </a:xfrm>
            <a:custGeom>
              <a:avLst/>
              <a:gdLst>
                <a:gd name="connsiteX0" fmla="*/ 0 w 4333875"/>
                <a:gd name="connsiteY0" fmla="*/ 0 h 0"/>
                <a:gd name="connsiteX1" fmla="*/ 4337399 w 4333875"/>
                <a:gd name="connsiteY1" fmla="*/ 0 h 0"/>
                <a:gd name="connsiteX2" fmla="*/ 4337399 w 4333875"/>
                <a:gd name="connsiteY2" fmla="*/ 1810 h 0"/>
                <a:gd name="connsiteX3" fmla="*/ 0 w 4333875"/>
                <a:gd name="connsiteY3" fmla="*/ 1810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810"/>
                  </a:lnTo>
                  <a:lnTo>
                    <a:pt x="0" y="18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5">
              <a:extLst>
                <a:ext uri="{FF2B5EF4-FFF2-40B4-BE49-F238E27FC236}">
                  <a16:creationId xmlns:a16="http://schemas.microsoft.com/office/drawing/2014/main" id="{AC0CA332-912C-4B6C-BF1E-5B56C4B75D78}"/>
                </a:ext>
              </a:extLst>
            </p:cNvPr>
            <p:cNvSpPr/>
            <p:nvPr/>
          </p:nvSpPr>
          <p:spPr>
            <a:xfrm>
              <a:off x="3938823" y="5672199"/>
              <a:ext cx="4333875" cy="9525"/>
            </a:xfrm>
            <a:custGeom>
              <a:avLst/>
              <a:gdLst>
                <a:gd name="connsiteX0" fmla="*/ 0 w 4333875"/>
                <a:gd name="connsiteY0" fmla="*/ 0 h 0"/>
                <a:gd name="connsiteX1" fmla="*/ 4337399 w 4333875"/>
                <a:gd name="connsiteY1" fmla="*/ 0 h 0"/>
                <a:gd name="connsiteX2" fmla="*/ 4337399 w 4333875"/>
                <a:gd name="connsiteY2" fmla="*/ 1714 h 0"/>
                <a:gd name="connsiteX3" fmla="*/ 0 w 4333875"/>
                <a:gd name="connsiteY3" fmla="*/ 1714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714"/>
                  </a:lnTo>
                  <a:lnTo>
                    <a:pt x="0" y="17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6">
              <a:extLst>
                <a:ext uri="{FF2B5EF4-FFF2-40B4-BE49-F238E27FC236}">
                  <a16:creationId xmlns:a16="http://schemas.microsoft.com/office/drawing/2014/main" id="{48AC48EC-B382-4180-B0C4-FAD16A6E3C77}"/>
                </a:ext>
              </a:extLst>
            </p:cNvPr>
            <p:cNvSpPr/>
            <p:nvPr/>
          </p:nvSpPr>
          <p:spPr>
            <a:xfrm>
              <a:off x="3938823" y="5630004"/>
              <a:ext cx="4333875" cy="9525"/>
            </a:xfrm>
            <a:custGeom>
              <a:avLst/>
              <a:gdLst>
                <a:gd name="connsiteX0" fmla="*/ 0 w 4333875"/>
                <a:gd name="connsiteY0" fmla="*/ 0 h 0"/>
                <a:gd name="connsiteX1" fmla="*/ 4337399 w 4333875"/>
                <a:gd name="connsiteY1" fmla="*/ 0 h 0"/>
                <a:gd name="connsiteX2" fmla="*/ 4337399 w 4333875"/>
                <a:gd name="connsiteY2" fmla="*/ 1619 h 0"/>
                <a:gd name="connsiteX3" fmla="*/ 0 w 4333875"/>
                <a:gd name="connsiteY3" fmla="*/ 161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619"/>
                  </a:lnTo>
                  <a:lnTo>
                    <a:pt x="0" y="161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7">
              <a:extLst>
                <a:ext uri="{FF2B5EF4-FFF2-40B4-BE49-F238E27FC236}">
                  <a16:creationId xmlns:a16="http://schemas.microsoft.com/office/drawing/2014/main" id="{41BE5FF9-7053-4E66-BB6B-0244D623D2A1}"/>
                </a:ext>
              </a:extLst>
            </p:cNvPr>
            <p:cNvSpPr/>
            <p:nvPr/>
          </p:nvSpPr>
          <p:spPr>
            <a:xfrm>
              <a:off x="3938823" y="5589522"/>
              <a:ext cx="4333875" cy="9525"/>
            </a:xfrm>
            <a:custGeom>
              <a:avLst/>
              <a:gdLst>
                <a:gd name="connsiteX0" fmla="*/ 0 w 4333875"/>
                <a:gd name="connsiteY0" fmla="*/ 0 h 0"/>
                <a:gd name="connsiteX1" fmla="*/ 4337399 w 4333875"/>
                <a:gd name="connsiteY1" fmla="*/ 0 h 0"/>
                <a:gd name="connsiteX2" fmla="*/ 4337399 w 4333875"/>
                <a:gd name="connsiteY2" fmla="*/ 1619 h 0"/>
                <a:gd name="connsiteX3" fmla="*/ 0 w 4333875"/>
                <a:gd name="connsiteY3" fmla="*/ 161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619"/>
                  </a:lnTo>
                  <a:lnTo>
                    <a:pt x="0" y="161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8">
              <a:extLst>
                <a:ext uri="{FF2B5EF4-FFF2-40B4-BE49-F238E27FC236}">
                  <a16:creationId xmlns:a16="http://schemas.microsoft.com/office/drawing/2014/main" id="{EB91828A-7A6A-4DDC-8D6F-32A6822B5B70}"/>
                </a:ext>
              </a:extLst>
            </p:cNvPr>
            <p:cNvSpPr/>
            <p:nvPr/>
          </p:nvSpPr>
          <p:spPr>
            <a:xfrm>
              <a:off x="3938823" y="5550565"/>
              <a:ext cx="4333875" cy="9525"/>
            </a:xfrm>
            <a:custGeom>
              <a:avLst/>
              <a:gdLst>
                <a:gd name="connsiteX0" fmla="*/ 0 w 4333875"/>
                <a:gd name="connsiteY0" fmla="*/ 0 h 0"/>
                <a:gd name="connsiteX1" fmla="*/ 4337399 w 4333875"/>
                <a:gd name="connsiteY1" fmla="*/ 0 h 0"/>
                <a:gd name="connsiteX2" fmla="*/ 4337399 w 4333875"/>
                <a:gd name="connsiteY2" fmla="*/ 1524 h 0"/>
                <a:gd name="connsiteX3" fmla="*/ 0 w 4333875"/>
                <a:gd name="connsiteY3" fmla="*/ 1524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524"/>
                  </a:lnTo>
                  <a:lnTo>
                    <a:pt x="0" y="15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9">
              <a:extLst>
                <a:ext uri="{FF2B5EF4-FFF2-40B4-BE49-F238E27FC236}">
                  <a16:creationId xmlns:a16="http://schemas.microsoft.com/office/drawing/2014/main" id="{BBF97753-8ECC-4304-858D-9D115B3679F6}"/>
                </a:ext>
              </a:extLst>
            </p:cNvPr>
            <p:cNvSpPr/>
            <p:nvPr/>
          </p:nvSpPr>
          <p:spPr>
            <a:xfrm>
              <a:off x="3938823" y="5513037"/>
              <a:ext cx="4333875" cy="9525"/>
            </a:xfrm>
            <a:custGeom>
              <a:avLst/>
              <a:gdLst>
                <a:gd name="connsiteX0" fmla="*/ 0 w 4333875"/>
                <a:gd name="connsiteY0" fmla="*/ 0 h 0"/>
                <a:gd name="connsiteX1" fmla="*/ 4337399 w 4333875"/>
                <a:gd name="connsiteY1" fmla="*/ 0 h 0"/>
                <a:gd name="connsiteX2" fmla="*/ 4337399 w 4333875"/>
                <a:gd name="connsiteY2" fmla="*/ 1429 h 0"/>
                <a:gd name="connsiteX3" fmla="*/ 0 w 4333875"/>
                <a:gd name="connsiteY3" fmla="*/ 142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429"/>
                  </a:lnTo>
                  <a:lnTo>
                    <a:pt x="0" y="1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10">
              <a:extLst>
                <a:ext uri="{FF2B5EF4-FFF2-40B4-BE49-F238E27FC236}">
                  <a16:creationId xmlns:a16="http://schemas.microsoft.com/office/drawing/2014/main" id="{0204CA57-9C1F-4901-BFB8-0B36CBF2E796}"/>
                </a:ext>
              </a:extLst>
            </p:cNvPr>
            <p:cNvSpPr/>
            <p:nvPr/>
          </p:nvSpPr>
          <p:spPr>
            <a:xfrm>
              <a:off x="3938823" y="5476842"/>
              <a:ext cx="4333875" cy="9525"/>
            </a:xfrm>
            <a:custGeom>
              <a:avLst/>
              <a:gdLst>
                <a:gd name="connsiteX0" fmla="*/ 0 w 4333875"/>
                <a:gd name="connsiteY0" fmla="*/ 0 h 0"/>
                <a:gd name="connsiteX1" fmla="*/ 4337399 w 4333875"/>
                <a:gd name="connsiteY1" fmla="*/ 0 h 0"/>
                <a:gd name="connsiteX2" fmla="*/ 4337399 w 4333875"/>
                <a:gd name="connsiteY2" fmla="*/ 1429 h 0"/>
                <a:gd name="connsiteX3" fmla="*/ 0 w 4333875"/>
                <a:gd name="connsiteY3" fmla="*/ 1429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429"/>
                  </a:lnTo>
                  <a:lnTo>
                    <a:pt x="0" y="14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11">
              <a:extLst>
                <a:ext uri="{FF2B5EF4-FFF2-40B4-BE49-F238E27FC236}">
                  <a16:creationId xmlns:a16="http://schemas.microsoft.com/office/drawing/2014/main" id="{FEDBD1E1-ABFE-4F42-833E-082205319162}"/>
                </a:ext>
              </a:extLst>
            </p:cNvPr>
            <p:cNvSpPr/>
            <p:nvPr/>
          </p:nvSpPr>
          <p:spPr>
            <a:xfrm>
              <a:off x="3938823" y="5441980"/>
              <a:ext cx="4333875" cy="9525"/>
            </a:xfrm>
            <a:custGeom>
              <a:avLst/>
              <a:gdLst>
                <a:gd name="connsiteX0" fmla="*/ 0 w 4333875"/>
                <a:gd name="connsiteY0" fmla="*/ 0 h 0"/>
                <a:gd name="connsiteX1" fmla="*/ 4337399 w 4333875"/>
                <a:gd name="connsiteY1" fmla="*/ 0 h 0"/>
                <a:gd name="connsiteX2" fmla="*/ 4337399 w 4333875"/>
                <a:gd name="connsiteY2" fmla="*/ 1333 h 0"/>
                <a:gd name="connsiteX3" fmla="*/ 0 w 4333875"/>
                <a:gd name="connsiteY3" fmla="*/ 1333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333"/>
                  </a:lnTo>
                  <a:lnTo>
                    <a:pt x="0" y="13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12">
              <a:extLst>
                <a:ext uri="{FF2B5EF4-FFF2-40B4-BE49-F238E27FC236}">
                  <a16:creationId xmlns:a16="http://schemas.microsoft.com/office/drawing/2014/main" id="{C0009EA7-C962-41D1-A062-1A3C6C03BDB3}"/>
                </a:ext>
              </a:extLst>
            </p:cNvPr>
            <p:cNvSpPr/>
            <p:nvPr/>
          </p:nvSpPr>
          <p:spPr>
            <a:xfrm>
              <a:off x="3938823" y="5408357"/>
              <a:ext cx="4333875" cy="9525"/>
            </a:xfrm>
            <a:custGeom>
              <a:avLst/>
              <a:gdLst>
                <a:gd name="connsiteX0" fmla="*/ 0 w 4333875"/>
                <a:gd name="connsiteY0" fmla="*/ 0 h 0"/>
                <a:gd name="connsiteX1" fmla="*/ 4337399 w 4333875"/>
                <a:gd name="connsiteY1" fmla="*/ 0 h 0"/>
                <a:gd name="connsiteX2" fmla="*/ 4337399 w 4333875"/>
                <a:gd name="connsiteY2" fmla="*/ 1334 h 0"/>
                <a:gd name="connsiteX3" fmla="*/ 0 w 4333875"/>
                <a:gd name="connsiteY3" fmla="*/ 1334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334"/>
                  </a:lnTo>
                  <a:lnTo>
                    <a:pt x="0" y="13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13">
              <a:extLst>
                <a:ext uri="{FF2B5EF4-FFF2-40B4-BE49-F238E27FC236}">
                  <a16:creationId xmlns:a16="http://schemas.microsoft.com/office/drawing/2014/main" id="{10FAD16A-8838-4E0A-A1DB-9748888FBC32}"/>
                </a:ext>
              </a:extLst>
            </p:cNvPr>
            <p:cNvSpPr/>
            <p:nvPr/>
          </p:nvSpPr>
          <p:spPr>
            <a:xfrm>
              <a:off x="3938823" y="5375877"/>
              <a:ext cx="4333875" cy="9525"/>
            </a:xfrm>
            <a:custGeom>
              <a:avLst/>
              <a:gdLst>
                <a:gd name="connsiteX0" fmla="*/ 0 w 4333875"/>
                <a:gd name="connsiteY0" fmla="*/ 0 h 0"/>
                <a:gd name="connsiteX1" fmla="*/ 4337399 w 4333875"/>
                <a:gd name="connsiteY1" fmla="*/ 0 h 0"/>
                <a:gd name="connsiteX2" fmla="*/ 4337399 w 4333875"/>
                <a:gd name="connsiteY2" fmla="*/ 1238 h 0"/>
                <a:gd name="connsiteX3" fmla="*/ 0 w 4333875"/>
                <a:gd name="connsiteY3" fmla="*/ 123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238"/>
                  </a:lnTo>
                  <a:lnTo>
                    <a:pt x="0" y="12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14">
              <a:extLst>
                <a:ext uri="{FF2B5EF4-FFF2-40B4-BE49-F238E27FC236}">
                  <a16:creationId xmlns:a16="http://schemas.microsoft.com/office/drawing/2014/main" id="{0CDA1D96-E2E1-4607-B2B9-B3F84EA18F94}"/>
                </a:ext>
              </a:extLst>
            </p:cNvPr>
            <p:cNvSpPr/>
            <p:nvPr/>
          </p:nvSpPr>
          <p:spPr>
            <a:xfrm>
              <a:off x="3938823" y="5344539"/>
              <a:ext cx="4333875" cy="9525"/>
            </a:xfrm>
            <a:custGeom>
              <a:avLst/>
              <a:gdLst>
                <a:gd name="connsiteX0" fmla="*/ 0 w 4333875"/>
                <a:gd name="connsiteY0" fmla="*/ 0 h 0"/>
                <a:gd name="connsiteX1" fmla="*/ 4337399 w 4333875"/>
                <a:gd name="connsiteY1" fmla="*/ 0 h 0"/>
                <a:gd name="connsiteX2" fmla="*/ 4337399 w 4333875"/>
                <a:gd name="connsiteY2" fmla="*/ 1238 h 0"/>
                <a:gd name="connsiteX3" fmla="*/ 0 w 4333875"/>
                <a:gd name="connsiteY3" fmla="*/ 123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238"/>
                  </a:lnTo>
                  <a:lnTo>
                    <a:pt x="0" y="12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15">
              <a:extLst>
                <a:ext uri="{FF2B5EF4-FFF2-40B4-BE49-F238E27FC236}">
                  <a16:creationId xmlns:a16="http://schemas.microsoft.com/office/drawing/2014/main" id="{32934A05-064A-4C91-AEF4-44BA6634BBD4}"/>
                </a:ext>
              </a:extLst>
            </p:cNvPr>
            <p:cNvSpPr/>
            <p:nvPr/>
          </p:nvSpPr>
          <p:spPr>
            <a:xfrm>
              <a:off x="3938823" y="5314155"/>
              <a:ext cx="4333875" cy="9525"/>
            </a:xfrm>
            <a:custGeom>
              <a:avLst/>
              <a:gdLst>
                <a:gd name="connsiteX0" fmla="*/ 0 w 4333875"/>
                <a:gd name="connsiteY0" fmla="*/ 0 h 0"/>
                <a:gd name="connsiteX1" fmla="*/ 4337399 w 4333875"/>
                <a:gd name="connsiteY1" fmla="*/ 0 h 0"/>
                <a:gd name="connsiteX2" fmla="*/ 4337399 w 4333875"/>
                <a:gd name="connsiteY2" fmla="*/ 1238 h 0"/>
                <a:gd name="connsiteX3" fmla="*/ 0 w 4333875"/>
                <a:gd name="connsiteY3" fmla="*/ 123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238"/>
                  </a:lnTo>
                  <a:lnTo>
                    <a:pt x="0" y="12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16">
              <a:extLst>
                <a:ext uri="{FF2B5EF4-FFF2-40B4-BE49-F238E27FC236}">
                  <a16:creationId xmlns:a16="http://schemas.microsoft.com/office/drawing/2014/main" id="{5FA2BB8B-9C41-4764-8620-CEF004553E76}"/>
                </a:ext>
              </a:extLst>
            </p:cNvPr>
            <p:cNvSpPr/>
            <p:nvPr/>
          </p:nvSpPr>
          <p:spPr>
            <a:xfrm>
              <a:off x="3938823" y="5284818"/>
              <a:ext cx="4333875" cy="9525"/>
            </a:xfrm>
            <a:custGeom>
              <a:avLst/>
              <a:gdLst>
                <a:gd name="connsiteX0" fmla="*/ 0 w 4333875"/>
                <a:gd name="connsiteY0" fmla="*/ 0 h 0"/>
                <a:gd name="connsiteX1" fmla="*/ 4337399 w 4333875"/>
                <a:gd name="connsiteY1" fmla="*/ 0 h 0"/>
                <a:gd name="connsiteX2" fmla="*/ 4337399 w 4333875"/>
                <a:gd name="connsiteY2" fmla="*/ 1143 h 0"/>
                <a:gd name="connsiteX3" fmla="*/ 0 w 4333875"/>
                <a:gd name="connsiteY3" fmla="*/ 1143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143"/>
                  </a:lnTo>
                  <a:lnTo>
                    <a:pt x="0" y="11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17">
              <a:extLst>
                <a:ext uri="{FF2B5EF4-FFF2-40B4-BE49-F238E27FC236}">
                  <a16:creationId xmlns:a16="http://schemas.microsoft.com/office/drawing/2014/main" id="{68ECD534-E920-49ED-B593-9B2AA761B925}"/>
                </a:ext>
              </a:extLst>
            </p:cNvPr>
            <p:cNvSpPr/>
            <p:nvPr/>
          </p:nvSpPr>
          <p:spPr>
            <a:xfrm>
              <a:off x="3938823" y="5256433"/>
              <a:ext cx="4333875" cy="9525"/>
            </a:xfrm>
            <a:custGeom>
              <a:avLst/>
              <a:gdLst>
                <a:gd name="connsiteX0" fmla="*/ 0 w 4333875"/>
                <a:gd name="connsiteY0" fmla="*/ 0 h 0"/>
                <a:gd name="connsiteX1" fmla="*/ 4337399 w 4333875"/>
                <a:gd name="connsiteY1" fmla="*/ 0 h 0"/>
                <a:gd name="connsiteX2" fmla="*/ 4337399 w 4333875"/>
                <a:gd name="connsiteY2" fmla="*/ 1143 h 0"/>
                <a:gd name="connsiteX3" fmla="*/ 0 w 4333875"/>
                <a:gd name="connsiteY3" fmla="*/ 1143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143"/>
                  </a:lnTo>
                  <a:lnTo>
                    <a:pt x="0" y="11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18">
              <a:extLst>
                <a:ext uri="{FF2B5EF4-FFF2-40B4-BE49-F238E27FC236}">
                  <a16:creationId xmlns:a16="http://schemas.microsoft.com/office/drawing/2014/main" id="{4DB7B00D-40C6-4FBF-AAF4-5070DD346BB8}"/>
                </a:ext>
              </a:extLst>
            </p:cNvPr>
            <p:cNvSpPr/>
            <p:nvPr/>
          </p:nvSpPr>
          <p:spPr>
            <a:xfrm>
              <a:off x="3938823" y="5228906"/>
              <a:ext cx="4333875" cy="9525"/>
            </a:xfrm>
            <a:custGeom>
              <a:avLst/>
              <a:gdLst>
                <a:gd name="connsiteX0" fmla="*/ 0 w 4333875"/>
                <a:gd name="connsiteY0" fmla="*/ 0 h 0"/>
                <a:gd name="connsiteX1" fmla="*/ 4337399 w 4333875"/>
                <a:gd name="connsiteY1" fmla="*/ 0 h 0"/>
                <a:gd name="connsiteX2" fmla="*/ 4337399 w 4333875"/>
                <a:gd name="connsiteY2" fmla="*/ 1048 h 0"/>
                <a:gd name="connsiteX3" fmla="*/ 0 w 4333875"/>
                <a:gd name="connsiteY3" fmla="*/ 104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048"/>
                  </a:lnTo>
                  <a:lnTo>
                    <a:pt x="0" y="10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19">
              <a:extLst>
                <a:ext uri="{FF2B5EF4-FFF2-40B4-BE49-F238E27FC236}">
                  <a16:creationId xmlns:a16="http://schemas.microsoft.com/office/drawing/2014/main" id="{ED0BB94C-A330-472A-8ED6-D62982915B12}"/>
                </a:ext>
              </a:extLst>
            </p:cNvPr>
            <p:cNvSpPr/>
            <p:nvPr/>
          </p:nvSpPr>
          <p:spPr>
            <a:xfrm>
              <a:off x="3938823" y="5202331"/>
              <a:ext cx="4333875" cy="9525"/>
            </a:xfrm>
            <a:custGeom>
              <a:avLst/>
              <a:gdLst>
                <a:gd name="connsiteX0" fmla="*/ 0 w 4333875"/>
                <a:gd name="connsiteY0" fmla="*/ 0 h 0"/>
                <a:gd name="connsiteX1" fmla="*/ 4337399 w 4333875"/>
                <a:gd name="connsiteY1" fmla="*/ 0 h 0"/>
                <a:gd name="connsiteX2" fmla="*/ 4337399 w 4333875"/>
                <a:gd name="connsiteY2" fmla="*/ 1048 h 0"/>
                <a:gd name="connsiteX3" fmla="*/ 0 w 4333875"/>
                <a:gd name="connsiteY3" fmla="*/ 104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048"/>
                  </a:lnTo>
                  <a:lnTo>
                    <a:pt x="0" y="10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20">
              <a:extLst>
                <a:ext uri="{FF2B5EF4-FFF2-40B4-BE49-F238E27FC236}">
                  <a16:creationId xmlns:a16="http://schemas.microsoft.com/office/drawing/2014/main" id="{178AF63B-31BB-4B20-B9A8-6DCA92A946DC}"/>
                </a:ext>
              </a:extLst>
            </p:cNvPr>
            <p:cNvSpPr/>
            <p:nvPr/>
          </p:nvSpPr>
          <p:spPr>
            <a:xfrm>
              <a:off x="3938823" y="5176518"/>
              <a:ext cx="4333875" cy="9525"/>
            </a:xfrm>
            <a:custGeom>
              <a:avLst/>
              <a:gdLst>
                <a:gd name="connsiteX0" fmla="*/ 0 w 4333875"/>
                <a:gd name="connsiteY0" fmla="*/ 0 h 0"/>
                <a:gd name="connsiteX1" fmla="*/ 4337399 w 4333875"/>
                <a:gd name="connsiteY1" fmla="*/ 0 h 0"/>
                <a:gd name="connsiteX2" fmla="*/ 4337399 w 4333875"/>
                <a:gd name="connsiteY2" fmla="*/ 1048 h 0"/>
                <a:gd name="connsiteX3" fmla="*/ 0 w 4333875"/>
                <a:gd name="connsiteY3" fmla="*/ 1048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1048"/>
                  </a:lnTo>
                  <a:lnTo>
                    <a:pt x="0" y="10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21">
              <a:extLst>
                <a:ext uri="{FF2B5EF4-FFF2-40B4-BE49-F238E27FC236}">
                  <a16:creationId xmlns:a16="http://schemas.microsoft.com/office/drawing/2014/main" id="{F2BA13C0-61CF-432F-A906-2BB12382B7B4}"/>
                </a:ext>
              </a:extLst>
            </p:cNvPr>
            <p:cNvSpPr/>
            <p:nvPr/>
          </p:nvSpPr>
          <p:spPr>
            <a:xfrm>
              <a:off x="3938823" y="5151468"/>
              <a:ext cx="4333875" cy="9525"/>
            </a:xfrm>
            <a:custGeom>
              <a:avLst/>
              <a:gdLst>
                <a:gd name="connsiteX0" fmla="*/ 0 w 4333875"/>
                <a:gd name="connsiteY0" fmla="*/ 0 h 0"/>
                <a:gd name="connsiteX1" fmla="*/ 4337399 w 4333875"/>
                <a:gd name="connsiteY1" fmla="*/ 0 h 0"/>
                <a:gd name="connsiteX2" fmla="*/ 4337399 w 4333875"/>
                <a:gd name="connsiteY2" fmla="*/ 952 h 0"/>
                <a:gd name="connsiteX3" fmla="*/ 0 w 4333875"/>
                <a:gd name="connsiteY3" fmla="*/ 95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952"/>
                  </a:lnTo>
                  <a:lnTo>
                    <a:pt x="0" y="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22">
              <a:extLst>
                <a:ext uri="{FF2B5EF4-FFF2-40B4-BE49-F238E27FC236}">
                  <a16:creationId xmlns:a16="http://schemas.microsoft.com/office/drawing/2014/main" id="{93457AE7-AB45-4EA5-ADBD-BC1040A6E027}"/>
                </a:ext>
              </a:extLst>
            </p:cNvPr>
            <p:cNvSpPr/>
            <p:nvPr/>
          </p:nvSpPr>
          <p:spPr>
            <a:xfrm>
              <a:off x="3938823" y="5127179"/>
              <a:ext cx="4333875" cy="9525"/>
            </a:xfrm>
            <a:custGeom>
              <a:avLst/>
              <a:gdLst>
                <a:gd name="connsiteX0" fmla="*/ 0 w 4333875"/>
                <a:gd name="connsiteY0" fmla="*/ 0 h 0"/>
                <a:gd name="connsiteX1" fmla="*/ 4337399 w 4333875"/>
                <a:gd name="connsiteY1" fmla="*/ 0 h 0"/>
                <a:gd name="connsiteX2" fmla="*/ 4337399 w 4333875"/>
                <a:gd name="connsiteY2" fmla="*/ 952 h 0"/>
                <a:gd name="connsiteX3" fmla="*/ 0 w 4333875"/>
                <a:gd name="connsiteY3" fmla="*/ 95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952"/>
                  </a:lnTo>
                  <a:lnTo>
                    <a:pt x="0" y="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23">
              <a:extLst>
                <a:ext uri="{FF2B5EF4-FFF2-40B4-BE49-F238E27FC236}">
                  <a16:creationId xmlns:a16="http://schemas.microsoft.com/office/drawing/2014/main" id="{0EF9C1B1-4248-4340-8307-272C120465A5}"/>
                </a:ext>
              </a:extLst>
            </p:cNvPr>
            <p:cNvSpPr/>
            <p:nvPr/>
          </p:nvSpPr>
          <p:spPr>
            <a:xfrm>
              <a:off x="3938823" y="5103652"/>
              <a:ext cx="4333875" cy="9525"/>
            </a:xfrm>
            <a:custGeom>
              <a:avLst/>
              <a:gdLst>
                <a:gd name="connsiteX0" fmla="*/ 0 w 4333875"/>
                <a:gd name="connsiteY0" fmla="*/ 0 h 0"/>
                <a:gd name="connsiteX1" fmla="*/ 4337399 w 4333875"/>
                <a:gd name="connsiteY1" fmla="*/ 0 h 0"/>
                <a:gd name="connsiteX2" fmla="*/ 4337399 w 4333875"/>
                <a:gd name="connsiteY2" fmla="*/ 952 h 0"/>
                <a:gd name="connsiteX3" fmla="*/ 0 w 4333875"/>
                <a:gd name="connsiteY3" fmla="*/ 95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952"/>
                  </a:lnTo>
                  <a:lnTo>
                    <a:pt x="0" y="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24">
              <a:extLst>
                <a:ext uri="{FF2B5EF4-FFF2-40B4-BE49-F238E27FC236}">
                  <a16:creationId xmlns:a16="http://schemas.microsoft.com/office/drawing/2014/main" id="{EC9EED7D-F051-4351-ADD2-F00A9AB7A015}"/>
                </a:ext>
              </a:extLst>
            </p:cNvPr>
            <p:cNvSpPr/>
            <p:nvPr/>
          </p:nvSpPr>
          <p:spPr>
            <a:xfrm>
              <a:off x="3938823" y="5080697"/>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25">
              <a:extLst>
                <a:ext uri="{FF2B5EF4-FFF2-40B4-BE49-F238E27FC236}">
                  <a16:creationId xmlns:a16="http://schemas.microsoft.com/office/drawing/2014/main" id="{5BD6B1F6-B061-4445-AF06-9509952FEE73}"/>
                </a:ext>
              </a:extLst>
            </p:cNvPr>
            <p:cNvSpPr/>
            <p:nvPr/>
          </p:nvSpPr>
          <p:spPr>
            <a:xfrm>
              <a:off x="3938823" y="5058504"/>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26">
              <a:extLst>
                <a:ext uri="{FF2B5EF4-FFF2-40B4-BE49-F238E27FC236}">
                  <a16:creationId xmlns:a16="http://schemas.microsoft.com/office/drawing/2014/main" id="{974ADBFC-81E6-4F53-9AC2-B95EEDDF7803}"/>
                </a:ext>
              </a:extLst>
            </p:cNvPr>
            <p:cNvSpPr/>
            <p:nvPr/>
          </p:nvSpPr>
          <p:spPr>
            <a:xfrm>
              <a:off x="3938823" y="5036882"/>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27">
              <a:extLst>
                <a:ext uri="{FF2B5EF4-FFF2-40B4-BE49-F238E27FC236}">
                  <a16:creationId xmlns:a16="http://schemas.microsoft.com/office/drawing/2014/main" id="{BF7B4541-D313-493E-B968-415244B6D4C8}"/>
                </a:ext>
              </a:extLst>
            </p:cNvPr>
            <p:cNvSpPr/>
            <p:nvPr/>
          </p:nvSpPr>
          <p:spPr>
            <a:xfrm>
              <a:off x="3938823" y="5015927"/>
              <a:ext cx="4333875" cy="9525"/>
            </a:xfrm>
            <a:custGeom>
              <a:avLst/>
              <a:gdLst>
                <a:gd name="connsiteX0" fmla="*/ 0 w 4333875"/>
                <a:gd name="connsiteY0" fmla="*/ 0 h 0"/>
                <a:gd name="connsiteX1" fmla="*/ 4337399 w 4333875"/>
                <a:gd name="connsiteY1" fmla="*/ 0 h 0"/>
                <a:gd name="connsiteX2" fmla="*/ 4337399 w 4333875"/>
                <a:gd name="connsiteY2" fmla="*/ 857 h 0"/>
                <a:gd name="connsiteX3" fmla="*/ 0 w 4333875"/>
                <a:gd name="connsiteY3" fmla="*/ 85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857"/>
                  </a:lnTo>
                  <a:lnTo>
                    <a:pt x="0" y="8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28">
              <a:extLst>
                <a:ext uri="{FF2B5EF4-FFF2-40B4-BE49-F238E27FC236}">
                  <a16:creationId xmlns:a16="http://schemas.microsoft.com/office/drawing/2014/main" id="{435BA204-C96F-4DE0-8320-E067676843CA}"/>
                </a:ext>
              </a:extLst>
            </p:cNvPr>
            <p:cNvSpPr/>
            <p:nvPr/>
          </p:nvSpPr>
          <p:spPr>
            <a:xfrm>
              <a:off x="3938823" y="4995448"/>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29">
              <a:extLst>
                <a:ext uri="{FF2B5EF4-FFF2-40B4-BE49-F238E27FC236}">
                  <a16:creationId xmlns:a16="http://schemas.microsoft.com/office/drawing/2014/main" id="{09283D2B-D2BE-4465-B4EF-F1187B54770C}"/>
                </a:ext>
              </a:extLst>
            </p:cNvPr>
            <p:cNvSpPr/>
            <p:nvPr/>
          </p:nvSpPr>
          <p:spPr>
            <a:xfrm>
              <a:off x="3938823" y="4975636"/>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30">
              <a:extLst>
                <a:ext uri="{FF2B5EF4-FFF2-40B4-BE49-F238E27FC236}">
                  <a16:creationId xmlns:a16="http://schemas.microsoft.com/office/drawing/2014/main" id="{BE2AFDFB-2A36-4C32-B889-303B2DE6B466}"/>
                </a:ext>
              </a:extLst>
            </p:cNvPr>
            <p:cNvSpPr/>
            <p:nvPr/>
          </p:nvSpPr>
          <p:spPr>
            <a:xfrm>
              <a:off x="3938823" y="4956205"/>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31">
              <a:extLst>
                <a:ext uri="{FF2B5EF4-FFF2-40B4-BE49-F238E27FC236}">
                  <a16:creationId xmlns:a16="http://schemas.microsoft.com/office/drawing/2014/main" id="{A06537EA-6D63-44BB-9BB8-F3DA6085DC6D}"/>
                </a:ext>
              </a:extLst>
            </p:cNvPr>
            <p:cNvSpPr/>
            <p:nvPr/>
          </p:nvSpPr>
          <p:spPr>
            <a:xfrm>
              <a:off x="3938823" y="4937441"/>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32">
              <a:extLst>
                <a:ext uri="{FF2B5EF4-FFF2-40B4-BE49-F238E27FC236}">
                  <a16:creationId xmlns:a16="http://schemas.microsoft.com/office/drawing/2014/main" id="{F007A4FB-3CA2-4527-889F-2BFDB88F7075}"/>
                </a:ext>
              </a:extLst>
            </p:cNvPr>
            <p:cNvSpPr/>
            <p:nvPr/>
          </p:nvSpPr>
          <p:spPr>
            <a:xfrm>
              <a:off x="3938823" y="4919058"/>
              <a:ext cx="4333875" cy="9525"/>
            </a:xfrm>
            <a:custGeom>
              <a:avLst/>
              <a:gdLst>
                <a:gd name="connsiteX0" fmla="*/ 0 w 4333875"/>
                <a:gd name="connsiteY0" fmla="*/ 0 h 0"/>
                <a:gd name="connsiteX1" fmla="*/ 4337399 w 4333875"/>
                <a:gd name="connsiteY1" fmla="*/ 0 h 0"/>
                <a:gd name="connsiteX2" fmla="*/ 4337399 w 4333875"/>
                <a:gd name="connsiteY2" fmla="*/ 762 h 0"/>
                <a:gd name="connsiteX3" fmla="*/ 0 w 4333875"/>
                <a:gd name="connsiteY3" fmla="*/ 76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762"/>
                  </a:lnTo>
                  <a:lnTo>
                    <a:pt x="0" y="7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33">
              <a:extLst>
                <a:ext uri="{FF2B5EF4-FFF2-40B4-BE49-F238E27FC236}">
                  <a16:creationId xmlns:a16="http://schemas.microsoft.com/office/drawing/2014/main" id="{692A03A2-5ADC-4C19-A382-09F9521AB785}"/>
                </a:ext>
              </a:extLst>
            </p:cNvPr>
            <p:cNvSpPr/>
            <p:nvPr/>
          </p:nvSpPr>
          <p:spPr>
            <a:xfrm>
              <a:off x="3938823" y="4901151"/>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34">
              <a:extLst>
                <a:ext uri="{FF2B5EF4-FFF2-40B4-BE49-F238E27FC236}">
                  <a16:creationId xmlns:a16="http://schemas.microsoft.com/office/drawing/2014/main" id="{224F5DF4-9CB6-465F-A35A-13A2C012EDB2}"/>
                </a:ext>
              </a:extLst>
            </p:cNvPr>
            <p:cNvSpPr/>
            <p:nvPr/>
          </p:nvSpPr>
          <p:spPr>
            <a:xfrm>
              <a:off x="3938823" y="4883720"/>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35">
              <a:extLst>
                <a:ext uri="{FF2B5EF4-FFF2-40B4-BE49-F238E27FC236}">
                  <a16:creationId xmlns:a16="http://schemas.microsoft.com/office/drawing/2014/main" id="{3903C4B6-5BFA-4686-B401-24CBA8733185}"/>
                </a:ext>
              </a:extLst>
            </p:cNvPr>
            <p:cNvSpPr/>
            <p:nvPr/>
          </p:nvSpPr>
          <p:spPr>
            <a:xfrm>
              <a:off x="3938823" y="4866765"/>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36">
              <a:extLst>
                <a:ext uri="{FF2B5EF4-FFF2-40B4-BE49-F238E27FC236}">
                  <a16:creationId xmlns:a16="http://schemas.microsoft.com/office/drawing/2014/main" id="{368C59E8-F26B-4D68-A18A-FC8369F5B08F}"/>
                </a:ext>
              </a:extLst>
            </p:cNvPr>
            <p:cNvSpPr/>
            <p:nvPr/>
          </p:nvSpPr>
          <p:spPr>
            <a:xfrm>
              <a:off x="3938823" y="4850192"/>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37">
              <a:extLst>
                <a:ext uri="{FF2B5EF4-FFF2-40B4-BE49-F238E27FC236}">
                  <a16:creationId xmlns:a16="http://schemas.microsoft.com/office/drawing/2014/main" id="{6C3D9EA6-27FF-423B-9403-2AF7E824EE1A}"/>
                </a:ext>
              </a:extLst>
            </p:cNvPr>
            <p:cNvSpPr/>
            <p:nvPr/>
          </p:nvSpPr>
          <p:spPr>
            <a:xfrm>
              <a:off x="3938823" y="4833999"/>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38">
              <a:extLst>
                <a:ext uri="{FF2B5EF4-FFF2-40B4-BE49-F238E27FC236}">
                  <a16:creationId xmlns:a16="http://schemas.microsoft.com/office/drawing/2014/main" id="{86520068-3836-490C-AADC-66753DE34051}"/>
                </a:ext>
              </a:extLst>
            </p:cNvPr>
            <p:cNvSpPr/>
            <p:nvPr/>
          </p:nvSpPr>
          <p:spPr>
            <a:xfrm>
              <a:off x="3938823" y="4818283"/>
              <a:ext cx="4333875" cy="9525"/>
            </a:xfrm>
            <a:custGeom>
              <a:avLst/>
              <a:gdLst>
                <a:gd name="connsiteX0" fmla="*/ 0 w 4333875"/>
                <a:gd name="connsiteY0" fmla="*/ 0 h 0"/>
                <a:gd name="connsiteX1" fmla="*/ 4337399 w 4333875"/>
                <a:gd name="connsiteY1" fmla="*/ 0 h 0"/>
                <a:gd name="connsiteX2" fmla="*/ 4337399 w 4333875"/>
                <a:gd name="connsiteY2" fmla="*/ 667 h 0"/>
                <a:gd name="connsiteX3" fmla="*/ 0 w 4333875"/>
                <a:gd name="connsiteY3" fmla="*/ 667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667"/>
                  </a:lnTo>
                  <a:lnTo>
                    <a:pt x="0" y="6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39">
              <a:extLst>
                <a:ext uri="{FF2B5EF4-FFF2-40B4-BE49-F238E27FC236}">
                  <a16:creationId xmlns:a16="http://schemas.microsoft.com/office/drawing/2014/main" id="{60951C16-1BCE-4374-B01A-59D3B2CD4921}"/>
                </a:ext>
              </a:extLst>
            </p:cNvPr>
            <p:cNvSpPr/>
            <p:nvPr/>
          </p:nvSpPr>
          <p:spPr>
            <a:xfrm>
              <a:off x="3938823" y="4802853"/>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40">
              <a:extLst>
                <a:ext uri="{FF2B5EF4-FFF2-40B4-BE49-F238E27FC236}">
                  <a16:creationId xmlns:a16="http://schemas.microsoft.com/office/drawing/2014/main" id="{C1A7740F-49FA-40B3-A9E4-48FBF05D7923}"/>
                </a:ext>
              </a:extLst>
            </p:cNvPr>
            <p:cNvSpPr/>
            <p:nvPr/>
          </p:nvSpPr>
          <p:spPr>
            <a:xfrm>
              <a:off x="3938823" y="4787803"/>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41">
              <a:extLst>
                <a:ext uri="{FF2B5EF4-FFF2-40B4-BE49-F238E27FC236}">
                  <a16:creationId xmlns:a16="http://schemas.microsoft.com/office/drawing/2014/main" id="{F07BEC72-D42A-460C-BEF6-FCA43FB6F54E}"/>
                </a:ext>
              </a:extLst>
            </p:cNvPr>
            <p:cNvSpPr/>
            <p:nvPr/>
          </p:nvSpPr>
          <p:spPr>
            <a:xfrm>
              <a:off x="3938823" y="4773135"/>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42">
              <a:extLst>
                <a:ext uri="{FF2B5EF4-FFF2-40B4-BE49-F238E27FC236}">
                  <a16:creationId xmlns:a16="http://schemas.microsoft.com/office/drawing/2014/main" id="{32250C58-25E0-4477-BC15-358E775FBB03}"/>
                </a:ext>
              </a:extLst>
            </p:cNvPr>
            <p:cNvSpPr/>
            <p:nvPr/>
          </p:nvSpPr>
          <p:spPr>
            <a:xfrm>
              <a:off x="3938823" y="4758847"/>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43">
              <a:extLst>
                <a:ext uri="{FF2B5EF4-FFF2-40B4-BE49-F238E27FC236}">
                  <a16:creationId xmlns:a16="http://schemas.microsoft.com/office/drawing/2014/main" id="{7B8CBC47-5131-4C06-94DC-EA8CA1B0D1EF}"/>
                </a:ext>
              </a:extLst>
            </p:cNvPr>
            <p:cNvSpPr/>
            <p:nvPr/>
          </p:nvSpPr>
          <p:spPr>
            <a:xfrm>
              <a:off x="3938823" y="4744750"/>
              <a:ext cx="4333875" cy="9525"/>
            </a:xfrm>
            <a:custGeom>
              <a:avLst/>
              <a:gdLst>
                <a:gd name="connsiteX0" fmla="*/ 0 w 4333875"/>
                <a:gd name="connsiteY0" fmla="*/ 0 h 0"/>
                <a:gd name="connsiteX1" fmla="*/ 4337399 w 4333875"/>
                <a:gd name="connsiteY1" fmla="*/ 0 h 0"/>
                <a:gd name="connsiteX2" fmla="*/ 4337399 w 4333875"/>
                <a:gd name="connsiteY2" fmla="*/ 571 h 0"/>
                <a:gd name="connsiteX3" fmla="*/ 0 w 4333875"/>
                <a:gd name="connsiteY3" fmla="*/ 571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1"/>
                  </a:lnTo>
                  <a:lnTo>
                    <a:pt x="0" y="5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44">
              <a:extLst>
                <a:ext uri="{FF2B5EF4-FFF2-40B4-BE49-F238E27FC236}">
                  <a16:creationId xmlns:a16="http://schemas.microsoft.com/office/drawing/2014/main" id="{7896845A-B021-4755-8888-82559A1342F2}"/>
                </a:ext>
              </a:extLst>
            </p:cNvPr>
            <p:cNvSpPr/>
            <p:nvPr/>
          </p:nvSpPr>
          <p:spPr>
            <a:xfrm>
              <a:off x="3938823" y="4731034"/>
              <a:ext cx="4333875" cy="9525"/>
            </a:xfrm>
            <a:custGeom>
              <a:avLst/>
              <a:gdLst>
                <a:gd name="connsiteX0" fmla="*/ 0 w 4333875"/>
                <a:gd name="connsiteY0" fmla="*/ 0 h 0"/>
                <a:gd name="connsiteX1" fmla="*/ 4337399 w 4333875"/>
                <a:gd name="connsiteY1" fmla="*/ 0 h 0"/>
                <a:gd name="connsiteX2" fmla="*/ 4337399 w 4333875"/>
                <a:gd name="connsiteY2" fmla="*/ 572 h 0"/>
                <a:gd name="connsiteX3" fmla="*/ 0 w 4333875"/>
                <a:gd name="connsiteY3" fmla="*/ 57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2"/>
                  </a:lnTo>
                  <a:lnTo>
                    <a:pt x="0" y="5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45">
              <a:extLst>
                <a:ext uri="{FF2B5EF4-FFF2-40B4-BE49-F238E27FC236}">
                  <a16:creationId xmlns:a16="http://schemas.microsoft.com/office/drawing/2014/main" id="{07A8A770-37B2-4870-8F6E-D973D4405EB2}"/>
                </a:ext>
              </a:extLst>
            </p:cNvPr>
            <p:cNvSpPr/>
            <p:nvPr/>
          </p:nvSpPr>
          <p:spPr>
            <a:xfrm>
              <a:off x="3938823" y="4717699"/>
              <a:ext cx="4333875" cy="9525"/>
            </a:xfrm>
            <a:custGeom>
              <a:avLst/>
              <a:gdLst>
                <a:gd name="connsiteX0" fmla="*/ 0 w 4333875"/>
                <a:gd name="connsiteY0" fmla="*/ 0 h 0"/>
                <a:gd name="connsiteX1" fmla="*/ 4337399 w 4333875"/>
                <a:gd name="connsiteY1" fmla="*/ 0 h 0"/>
                <a:gd name="connsiteX2" fmla="*/ 4337399 w 4333875"/>
                <a:gd name="connsiteY2" fmla="*/ 572 h 0"/>
                <a:gd name="connsiteX3" fmla="*/ 0 w 4333875"/>
                <a:gd name="connsiteY3" fmla="*/ 572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572"/>
                  </a:lnTo>
                  <a:lnTo>
                    <a:pt x="0" y="5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9">
              <a:extLst>
                <a:ext uri="{FF2B5EF4-FFF2-40B4-BE49-F238E27FC236}">
                  <a16:creationId xmlns:a16="http://schemas.microsoft.com/office/drawing/2014/main" id="{8962A3B9-7083-4AA0-9705-DDD2EBFE286E}"/>
                </a:ext>
              </a:extLst>
            </p:cNvPr>
            <p:cNvSpPr/>
            <p:nvPr/>
          </p:nvSpPr>
          <p:spPr>
            <a:xfrm>
              <a:off x="3938823" y="4704555"/>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0">
              <a:extLst>
                <a:ext uri="{FF2B5EF4-FFF2-40B4-BE49-F238E27FC236}">
                  <a16:creationId xmlns:a16="http://schemas.microsoft.com/office/drawing/2014/main" id="{F91248E5-90B2-4257-8029-1F8978EC44A7}"/>
                </a:ext>
              </a:extLst>
            </p:cNvPr>
            <p:cNvSpPr/>
            <p:nvPr/>
          </p:nvSpPr>
          <p:spPr>
            <a:xfrm>
              <a:off x="3938823" y="4691791"/>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3">
              <a:extLst>
                <a:ext uri="{FF2B5EF4-FFF2-40B4-BE49-F238E27FC236}">
                  <a16:creationId xmlns:a16="http://schemas.microsoft.com/office/drawing/2014/main" id="{1EB1C0AD-64E9-42D2-822B-5EC1079B8BE2}"/>
                </a:ext>
              </a:extLst>
            </p:cNvPr>
            <p:cNvSpPr/>
            <p:nvPr/>
          </p:nvSpPr>
          <p:spPr>
            <a:xfrm>
              <a:off x="3938823" y="4679218"/>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36">
              <a:extLst>
                <a:ext uri="{FF2B5EF4-FFF2-40B4-BE49-F238E27FC236}">
                  <a16:creationId xmlns:a16="http://schemas.microsoft.com/office/drawing/2014/main" id="{7F534E6E-5783-4618-966C-C08E22245599}"/>
                </a:ext>
              </a:extLst>
            </p:cNvPr>
            <p:cNvSpPr/>
            <p:nvPr/>
          </p:nvSpPr>
          <p:spPr>
            <a:xfrm>
              <a:off x="3938823" y="4666931"/>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138">
              <a:extLst>
                <a:ext uri="{FF2B5EF4-FFF2-40B4-BE49-F238E27FC236}">
                  <a16:creationId xmlns:a16="http://schemas.microsoft.com/office/drawing/2014/main" id="{0E0FCB02-1781-41CF-AF15-05AB9733AE2C}"/>
                </a:ext>
              </a:extLst>
            </p:cNvPr>
            <p:cNvSpPr/>
            <p:nvPr/>
          </p:nvSpPr>
          <p:spPr>
            <a:xfrm>
              <a:off x="3938823" y="4654929"/>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39">
              <a:extLst>
                <a:ext uri="{FF2B5EF4-FFF2-40B4-BE49-F238E27FC236}">
                  <a16:creationId xmlns:a16="http://schemas.microsoft.com/office/drawing/2014/main" id="{02943101-5542-4F95-B8E9-6B818958257B}"/>
                </a:ext>
              </a:extLst>
            </p:cNvPr>
            <p:cNvSpPr/>
            <p:nvPr/>
          </p:nvSpPr>
          <p:spPr>
            <a:xfrm>
              <a:off x="3938823" y="4643118"/>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40">
              <a:extLst>
                <a:ext uri="{FF2B5EF4-FFF2-40B4-BE49-F238E27FC236}">
                  <a16:creationId xmlns:a16="http://schemas.microsoft.com/office/drawing/2014/main" id="{5C3FC302-66AE-49D2-BE4A-3448559E8684}"/>
                </a:ext>
              </a:extLst>
            </p:cNvPr>
            <p:cNvSpPr/>
            <p:nvPr/>
          </p:nvSpPr>
          <p:spPr>
            <a:xfrm>
              <a:off x="3938823" y="4631593"/>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41">
              <a:extLst>
                <a:ext uri="{FF2B5EF4-FFF2-40B4-BE49-F238E27FC236}">
                  <a16:creationId xmlns:a16="http://schemas.microsoft.com/office/drawing/2014/main" id="{9ECC9BD0-0F2A-4ECF-BF5F-6495E1195C10}"/>
                </a:ext>
              </a:extLst>
            </p:cNvPr>
            <p:cNvSpPr/>
            <p:nvPr/>
          </p:nvSpPr>
          <p:spPr>
            <a:xfrm>
              <a:off x="3938823" y="4620354"/>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42">
              <a:extLst>
                <a:ext uri="{FF2B5EF4-FFF2-40B4-BE49-F238E27FC236}">
                  <a16:creationId xmlns:a16="http://schemas.microsoft.com/office/drawing/2014/main" id="{5B706C06-3049-4A2C-81B1-0E0F5E30E4E2}"/>
                </a:ext>
              </a:extLst>
            </p:cNvPr>
            <p:cNvSpPr/>
            <p:nvPr/>
          </p:nvSpPr>
          <p:spPr>
            <a:xfrm>
              <a:off x="3938823" y="4609209"/>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43">
              <a:extLst>
                <a:ext uri="{FF2B5EF4-FFF2-40B4-BE49-F238E27FC236}">
                  <a16:creationId xmlns:a16="http://schemas.microsoft.com/office/drawing/2014/main" id="{7C7B3249-3F75-48D7-8161-FB2C4D8DBE31}"/>
                </a:ext>
              </a:extLst>
            </p:cNvPr>
            <p:cNvSpPr/>
            <p:nvPr/>
          </p:nvSpPr>
          <p:spPr>
            <a:xfrm>
              <a:off x="3938823" y="4598446"/>
              <a:ext cx="4333875" cy="9525"/>
            </a:xfrm>
            <a:custGeom>
              <a:avLst/>
              <a:gdLst>
                <a:gd name="connsiteX0" fmla="*/ 0 w 4333875"/>
                <a:gd name="connsiteY0" fmla="*/ 0 h 0"/>
                <a:gd name="connsiteX1" fmla="*/ 4337399 w 4333875"/>
                <a:gd name="connsiteY1" fmla="*/ 0 h 0"/>
                <a:gd name="connsiteX2" fmla="*/ 4337399 w 4333875"/>
                <a:gd name="connsiteY2" fmla="*/ 476 h 0"/>
                <a:gd name="connsiteX3" fmla="*/ 0 w 4333875"/>
                <a:gd name="connsiteY3" fmla="*/ 476 h 0"/>
              </a:gdLst>
              <a:ahLst/>
              <a:cxnLst>
                <a:cxn ang="0">
                  <a:pos x="connsiteX0" y="connsiteY0"/>
                </a:cxn>
                <a:cxn ang="0">
                  <a:pos x="connsiteX1" y="connsiteY1"/>
                </a:cxn>
                <a:cxn ang="0">
                  <a:pos x="connsiteX2" y="connsiteY2"/>
                </a:cxn>
                <a:cxn ang="0">
                  <a:pos x="connsiteX3" y="connsiteY3"/>
                </a:cxn>
              </a:cxnLst>
              <a:rect l="l" t="t" r="r" b="b"/>
              <a:pathLst>
                <a:path w="4333875">
                  <a:moveTo>
                    <a:pt x="0" y="0"/>
                  </a:moveTo>
                  <a:lnTo>
                    <a:pt x="4337399" y="0"/>
                  </a:lnTo>
                  <a:lnTo>
                    <a:pt x="4337399" y="476"/>
                  </a:lnTo>
                  <a:lnTo>
                    <a:pt x="0" y="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44">
              <a:extLst>
                <a:ext uri="{FF2B5EF4-FFF2-40B4-BE49-F238E27FC236}">
                  <a16:creationId xmlns:a16="http://schemas.microsoft.com/office/drawing/2014/main" id="{05C0DB15-2397-4812-A393-DB82679B4595}"/>
                </a:ext>
              </a:extLst>
            </p:cNvPr>
            <p:cNvSpPr/>
            <p:nvPr/>
          </p:nvSpPr>
          <p:spPr>
            <a:xfrm>
              <a:off x="8233550" y="4587968"/>
              <a:ext cx="38100" cy="19050"/>
            </a:xfrm>
            <a:custGeom>
              <a:avLst/>
              <a:gdLst>
                <a:gd name="connsiteX0" fmla="*/ 42672 w 38100"/>
                <a:gd name="connsiteY0" fmla="*/ 19622 h 19050"/>
                <a:gd name="connsiteX1" fmla="*/ 2857 w 38100"/>
                <a:gd name="connsiteY1" fmla="*/ 0 h 19050"/>
                <a:gd name="connsiteX2" fmla="*/ 0 w 38100"/>
                <a:gd name="connsiteY2" fmla="*/ 0 h 19050"/>
                <a:gd name="connsiteX3" fmla="*/ 42672 w 38100"/>
                <a:gd name="connsiteY3" fmla="*/ 21050 h 19050"/>
              </a:gdLst>
              <a:ahLst/>
              <a:cxnLst>
                <a:cxn ang="0">
                  <a:pos x="connsiteX0" y="connsiteY0"/>
                </a:cxn>
                <a:cxn ang="0">
                  <a:pos x="connsiteX1" y="connsiteY1"/>
                </a:cxn>
                <a:cxn ang="0">
                  <a:pos x="connsiteX2" y="connsiteY2"/>
                </a:cxn>
                <a:cxn ang="0">
                  <a:pos x="connsiteX3" y="connsiteY3"/>
                </a:cxn>
              </a:cxnLst>
              <a:rect l="l" t="t" r="r" b="b"/>
              <a:pathLst>
                <a:path w="38100" h="19050">
                  <a:moveTo>
                    <a:pt x="42672" y="19622"/>
                  </a:moveTo>
                  <a:lnTo>
                    <a:pt x="2857" y="0"/>
                  </a:lnTo>
                  <a:lnTo>
                    <a:pt x="0" y="0"/>
                  </a:lnTo>
                  <a:lnTo>
                    <a:pt x="42672" y="21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45">
              <a:extLst>
                <a:ext uri="{FF2B5EF4-FFF2-40B4-BE49-F238E27FC236}">
                  <a16:creationId xmlns:a16="http://schemas.microsoft.com/office/drawing/2014/main" id="{84DAE7E4-1D4D-4DDD-992D-46F5AF53D189}"/>
                </a:ext>
              </a:extLst>
            </p:cNvPr>
            <p:cNvSpPr/>
            <p:nvPr/>
          </p:nvSpPr>
          <p:spPr>
            <a:xfrm>
              <a:off x="8164970" y="4587968"/>
              <a:ext cx="104775" cy="47625"/>
            </a:xfrm>
            <a:custGeom>
              <a:avLst/>
              <a:gdLst>
                <a:gd name="connsiteX0" fmla="*/ 111252 w 104775"/>
                <a:gd name="connsiteY0" fmla="*/ 55055 h 47625"/>
                <a:gd name="connsiteX1" fmla="*/ 2762 w 104775"/>
                <a:gd name="connsiteY1" fmla="*/ 0 h 47625"/>
                <a:gd name="connsiteX2" fmla="*/ 0 w 104775"/>
                <a:gd name="connsiteY2" fmla="*/ 0 h 47625"/>
                <a:gd name="connsiteX3" fmla="*/ 111252 w 104775"/>
                <a:gd name="connsiteY3" fmla="*/ 56579 h 47625"/>
              </a:gdLst>
              <a:ahLst/>
              <a:cxnLst>
                <a:cxn ang="0">
                  <a:pos x="connsiteX0" y="connsiteY0"/>
                </a:cxn>
                <a:cxn ang="0">
                  <a:pos x="connsiteX1" y="connsiteY1"/>
                </a:cxn>
                <a:cxn ang="0">
                  <a:pos x="connsiteX2" y="connsiteY2"/>
                </a:cxn>
                <a:cxn ang="0">
                  <a:pos x="connsiteX3" y="connsiteY3"/>
                </a:cxn>
              </a:cxnLst>
              <a:rect l="l" t="t" r="r" b="b"/>
              <a:pathLst>
                <a:path w="104775" h="47625">
                  <a:moveTo>
                    <a:pt x="111252" y="55055"/>
                  </a:moveTo>
                  <a:lnTo>
                    <a:pt x="2762" y="0"/>
                  </a:lnTo>
                  <a:lnTo>
                    <a:pt x="0" y="0"/>
                  </a:lnTo>
                  <a:lnTo>
                    <a:pt x="111252" y="565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46">
              <a:extLst>
                <a:ext uri="{FF2B5EF4-FFF2-40B4-BE49-F238E27FC236}">
                  <a16:creationId xmlns:a16="http://schemas.microsoft.com/office/drawing/2014/main" id="{200A87E4-3CAF-46B6-97F0-DD8C9523300F}"/>
                </a:ext>
              </a:extLst>
            </p:cNvPr>
            <p:cNvSpPr/>
            <p:nvPr/>
          </p:nvSpPr>
          <p:spPr>
            <a:xfrm>
              <a:off x="8096390" y="4587968"/>
              <a:ext cx="171450" cy="85725"/>
            </a:xfrm>
            <a:custGeom>
              <a:avLst/>
              <a:gdLst>
                <a:gd name="connsiteX0" fmla="*/ 179832 w 171450"/>
                <a:gd name="connsiteY0" fmla="*/ 92964 h 85725"/>
                <a:gd name="connsiteX1" fmla="*/ 2762 w 171450"/>
                <a:gd name="connsiteY1" fmla="*/ 0 h 85725"/>
                <a:gd name="connsiteX2" fmla="*/ 0 w 171450"/>
                <a:gd name="connsiteY2" fmla="*/ 0 h 85725"/>
                <a:gd name="connsiteX3" fmla="*/ 179832 w 171450"/>
                <a:gd name="connsiteY3" fmla="*/ 94583 h 85725"/>
              </a:gdLst>
              <a:ahLst/>
              <a:cxnLst>
                <a:cxn ang="0">
                  <a:pos x="connsiteX0" y="connsiteY0"/>
                </a:cxn>
                <a:cxn ang="0">
                  <a:pos x="connsiteX1" y="connsiteY1"/>
                </a:cxn>
                <a:cxn ang="0">
                  <a:pos x="connsiteX2" y="connsiteY2"/>
                </a:cxn>
                <a:cxn ang="0">
                  <a:pos x="connsiteX3" y="connsiteY3"/>
                </a:cxn>
              </a:cxnLst>
              <a:rect l="l" t="t" r="r" b="b"/>
              <a:pathLst>
                <a:path w="171450" h="85725">
                  <a:moveTo>
                    <a:pt x="179832" y="92964"/>
                  </a:moveTo>
                  <a:lnTo>
                    <a:pt x="2762" y="0"/>
                  </a:lnTo>
                  <a:lnTo>
                    <a:pt x="0" y="0"/>
                  </a:lnTo>
                  <a:lnTo>
                    <a:pt x="179832" y="945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147">
              <a:extLst>
                <a:ext uri="{FF2B5EF4-FFF2-40B4-BE49-F238E27FC236}">
                  <a16:creationId xmlns:a16="http://schemas.microsoft.com/office/drawing/2014/main" id="{7264FBED-65A8-436A-8D59-1060E8EF010D}"/>
                </a:ext>
              </a:extLst>
            </p:cNvPr>
            <p:cNvSpPr/>
            <p:nvPr/>
          </p:nvSpPr>
          <p:spPr>
            <a:xfrm>
              <a:off x="8027810" y="4587968"/>
              <a:ext cx="247650" cy="133350"/>
            </a:xfrm>
            <a:custGeom>
              <a:avLst/>
              <a:gdLst>
                <a:gd name="connsiteX0" fmla="*/ 248412 w 247650"/>
                <a:gd name="connsiteY0" fmla="*/ 133445 h 133350"/>
                <a:gd name="connsiteX1" fmla="*/ 2762 w 247650"/>
                <a:gd name="connsiteY1" fmla="*/ 0 h 133350"/>
                <a:gd name="connsiteX2" fmla="*/ 0 w 247650"/>
                <a:gd name="connsiteY2" fmla="*/ 0 h 133350"/>
                <a:gd name="connsiteX3" fmla="*/ 248412 w 247650"/>
                <a:gd name="connsiteY3" fmla="*/ 135160 h 133350"/>
              </a:gdLst>
              <a:ahLst/>
              <a:cxnLst>
                <a:cxn ang="0">
                  <a:pos x="connsiteX0" y="connsiteY0"/>
                </a:cxn>
                <a:cxn ang="0">
                  <a:pos x="connsiteX1" y="connsiteY1"/>
                </a:cxn>
                <a:cxn ang="0">
                  <a:pos x="connsiteX2" y="connsiteY2"/>
                </a:cxn>
                <a:cxn ang="0">
                  <a:pos x="connsiteX3" y="connsiteY3"/>
                </a:cxn>
              </a:cxnLst>
              <a:rect l="l" t="t" r="r" b="b"/>
              <a:pathLst>
                <a:path w="247650" h="133350">
                  <a:moveTo>
                    <a:pt x="248412" y="133445"/>
                  </a:moveTo>
                  <a:lnTo>
                    <a:pt x="2762" y="0"/>
                  </a:lnTo>
                  <a:lnTo>
                    <a:pt x="0" y="0"/>
                  </a:lnTo>
                  <a:lnTo>
                    <a:pt x="248412" y="1351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48">
              <a:extLst>
                <a:ext uri="{FF2B5EF4-FFF2-40B4-BE49-F238E27FC236}">
                  <a16:creationId xmlns:a16="http://schemas.microsoft.com/office/drawing/2014/main" id="{5DE700FD-1AD5-4614-B7F2-5E2DE13328AB}"/>
                </a:ext>
              </a:extLst>
            </p:cNvPr>
            <p:cNvSpPr/>
            <p:nvPr/>
          </p:nvSpPr>
          <p:spPr>
            <a:xfrm>
              <a:off x="7959135" y="4587968"/>
              <a:ext cx="314325" cy="171450"/>
            </a:xfrm>
            <a:custGeom>
              <a:avLst/>
              <a:gdLst>
                <a:gd name="connsiteX0" fmla="*/ 317087 w 314325"/>
                <a:gd name="connsiteY0" fmla="*/ 176879 h 171450"/>
                <a:gd name="connsiteX1" fmla="*/ 2858 w 314325"/>
                <a:gd name="connsiteY1" fmla="*/ 0 h 171450"/>
                <a:gd name="connsiteX2" fmla="*/ 0 w 314325"/>
                <a:gd name="connsiteY2" fmla="*/ 0 h 171450"/>
                <a:gd name="connsiteX3" fmla="*/ 317087 w 314325"/>
                <a:gd name="connsiteY3" fmla="*/ 178784 h 171450"/>
              </a:gdLst>
              <a:ahLst/>
              <a:cxnLst>
                <a:cxn ang="0">
                  <a:pos x="connsiteX0" y="connsiteY0"/>
                </a:cxn>
                <a:cxn ang="0">
                  <a:pos x="connsiteX1" y="connsiteY1"/>
                </a:cxn>
                <a:cxn ang="0">
                  <a:pos x="connsiteX2" y="connsiteY2"/>
                </a:cxn>
                <a:cxn ang="0">
                  <a:pos x="connsiteX3" y="connsiteY3"/>
                </a:cxn>
              </a:cxnLst>
              <a:rect l="l" t="t" r="r" b="b"/>
              <a:pathLst>
                <a:path w="314325" h="171450">
                  <a:moveTo>
                    <a:pt x="317087" y="176879"/>
                  </a:moveTo>
                  <a:lnTo>
                    <a:pt x="2858" y="0"/>
                  </a:lnTo>
                  <a:lnTo>
                    <a:pt x="0" y="0"/>
                  </a:lnTo>
                  <a:lnTo>
                    <a:pt x="317087" y="1787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49">
              <a:extLst>
                <a:ext uri="{FF2B5EF4-FFF2-40B4-BE49-F238E27FC236}">
                  <a16:creationId xmlns:a16="http://schemas.microsoft.com/office/drawing/2014/main" id="{A2B34DB9-F1F9-4E45-AC71-6F6AA0E6CA11}"/>
                </a:ext>
              </a:extLst>
            </p:cNvPr>
            <p:cNvSpPr/>
            <p:nvPr/>
          </p:nvSpPr>
          <p:spPr>
            <a:xfrm>
              <a:off x="7890555" y="4587968"/>
              <a:ext cx="381000" cy="219075"/>
            </a:xfrm>
            <a:custGeom>
              <a:avLst/>
              <a:gdLst>
                <a:gd name="connsiteX0" fmla="*/ 385667 w 381000"/>
                <a:gd name="connsiteY0" fmla="*/ 223647 h 219075"/>
                <a:gd name="connsiteX1" fmla="*/ 2857 w 381000"/>
                <a:gd name="connsiteY1" fmla="*/ 0 h 219075"/>
                <a:gd name="connsiteX2" fmla="*/ 0 w 381000"/>
                <a:gd name="connsiteY2" fmla="*/ 0 h 219075"/>
                <a:gd name="connsiteX3" fmla="*/ 385667 w 381000"/>
                <a:gd name="connsiteY3" fmla="*/ 225647 h 219075"/>
              </a:gdLst>
              <a:ahLst/>
              <a:cxnLst>
                <a:cxn ang="0">
                  <a:pos x="connsiteX0" y="connsiteY0"/>
                </a:cxn>
                <a:cxn ang="0">
                  <a:pos x="connsiteX1" y="connsiteY1"/>
                </a:cxn>
                <a:cxn ang="0">
                  <a:pos x="connsiteX2" y="connsiteY2"/>
                </a:cxn>
                <a:cxn ang="0">
                  <a:pos x="connsiteX3" y="connsiteY3"/>
                </a:cxn>
              </a:cxnLst>
              <a:rect l="l" t="t" r="r" b="b"/>
              <a:pathLst>
                <a:path w="381000" h="219075">
                  <a:moveTo>
                    <a:pt x="385667" y="223647"/>
                  </a:moveTo>
                  <a:lnTo>
                    <a:pt x="2857" y="0"/>
                  </a:lnTo>
                  <a:lnTo>
                    <a:pt x="0" y="0"/>
                  </a:lnTo>
                  <a:lnTo>
                    <a:pt x="385667" y="2256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50">
              <a:extLst>
                <a:ext uri="{FF2B5EF4-FFF2-40B4-BE49-F238E27FC236}">
                  <a16:creationId xmlns:a16="http://schemas.microsoft.com/office/drawing/2014/main" id="{EABE0277-57C6-40BE-BDED-D0F38C8BEF42}"/>
                </a:ext>
              </a:extLst>
            </p:cNvPr>
            <p:cNvSpPr/>
            <p:nvPr/>
          </p:nvSpPr>
          <p:spPr>
            <a:xfrm>
              <a:off x="7821975" y="4587968"/>
              <a:ext cx="447675" cy="276225"/>
            </a:xfrm>
            <a:custGeom>
              <a:avLst/>
              <a:gdLst>
                <a:gd name="connsiteX0" fmla="*/ 454247 w 447675"/>
                <a:gd name="connsiteY0" fmla="*/ 274034 h 276225"/>
                <a:gd name="connsiteX1" fmla="*/ 2762 w 447675"/>
                <a:gd name="connsiteY1" fmla="*/ 0 h 276225"/>
                <a:gd name="connsiteX2" fmla="*/ 0 w 447675"/>
                <a:gd name="connsiteY2" fmla="*/ 0 h 276225"/>
                <a:gd name="connsiteX3" fmla="*/ 454247 w 447675"/>
                <a:gd name="connsiteY3" fmla="*/ 276225 h 276225"/>
              </a:gdLst>
              <a:ahLst/>
              <a:cxnLst>
                <a:cxn ang="0">
                  <a:pos x="connsiteX0" y="connsiteY0"/>
                </a:cxn>
                <a:cxn ang="0">
                  <a:pos x="connsiteX1" y="connsiteY1"/>
                </a:cxn>
                <a:cxn ang="0">
                  <a:pos x="connsiteX2" y="connsiteY2"/>
                </a:cxn>
                <a:cxn ang="0">
                  <a:pos x="connsiteX3" y="connsiteY3"/>
                </a:cxn>
              </a:cxnLst>
              <a:rect l="l" t="t" r="r" b="b"/>
              <a:pathLst>
                <a:path w="447675" h="276225">
                  <a:moveTo>
                    <a:pt x="454247" y="274034"/>
                  </a:moveTo>
                  <a:lnTo>
                    <a:pt x="2762" y="0"/>
                  </a:lnTo>
                  <a:lnTo>
                    <a:pt x="0" y="0"/>
                  </a:lnTo>
                  <a:lnTo>
                    <a:pt x="454247" y="2762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51">
              <a:extLst>
                <a:ext uri="{FF2B5EF4-FFF2-40B4-BE49-F238E27FC236}">
                  <a16:creationId xmlns:a16="http://schemas.microsoft.com/office/drawing/2014/main" id="{7FF6634D-F2D6-43D1-9FFB-D6CB9E773740}"/>
                </a:ext>
              </a:extLst>
            </p:cNvPr>
            <p:cNvSpPr/>
            <p:nvPr/>
          </p:nvSpPr>
          <p:spPr>
            <a:xfrm>
              <a:off x="7753395" y="4587968"/>
              <a:ext cx="514350" cy="323850"/>
            </a:xfrm>
            <a:custGeom>
              <a:avLst/>
              <a:gdLst>
                <a:gd name="connsiteX0" fmla="*/ 522827 w 514350"/>
                <a:gd name="connsiteY0" fmla="*/ 328613 h 323850"/>
                <a:gd name="connsiteX1" fmla="*/ 2762 w 514350"/>
                <a:gd name="connsiteY1" fmla="*/ 0 h 323850"/>
                <a:gd name="connsiteX2" fmla="*/ 0 w 514350"/>
                <a:gd name="connsiteY2" fmla="*/ 0 h 323850"/>
                <a:gd name="connsiteX3" fmla="*/ 522827 w 514350"/>
                <a:gd name="connsiteY3" fmla="*/ 330898 h 323850"/>
              </a:gdLst>
              <a:ahLst/>
              <a:cxnLst>
                <a:cxn ang="0">
                  <a:pos x="connsiteX0" y="connsiteY0"/>
                </a:cxn>
                <a:cxn ang="0">
                  <a:pos x="connsiteX1" y="connsiteY1"/>
                </a:cxn>
                <a:cxn ang="0">
                  <a:pos x="connsiteX2" y="connsiteY2"/>
                </a:cxn>
                <a:cxn ang="0">
                  <a:pos x="connsiteX3" y="connsiteY3"/>
                </a:cxn>
              </a:cxnLst>
              <a:rect l="l" t="t" r="r" b="b"/>
              <a:pathLst>
                <a:path w="514350" h="323850">
                  <a:moveTo>
                    <a:pt x="522827" y="328613"/>
                  </a:moveTo>
                  <a:lnTo>
                    <a:pt x="2762" y="0"/>
                  </a:lnTo>
                  <a:lnTo>
                    <a:pt x="0" y="0"/>
                  </a:lnTo>
                  <a:lnTo>
                    <a:pt x="522827" y="3308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52">
              <a:extLst>
                <a:ext uri="{FF2B5EF4-FFF2-40B4-BE49-F238E27FC236}">
                  <a16:creationId xmlns:a16="http://schemas.microsoft.com/office/drawing/2014/main" id="{B9B2C521-73BE-4FB6-A145-A0E8FD6752A4}"/>
                </a:ext>
              </a:extLst>
            </p:cNvPr>
            <p:cNvSpPr/>
            <p:nvPr/>
          </p:nvSpPr>
          <p:spPr>
            <a:xfrm>
              <a:off x="7684720" y="4587968"/>
              <a:ext cx="590550" cy="381000"/>
            </a:xfrm>
            <a:custGeom>
              <a:avLst/>
              <a:gdLst>
                <a:gd name="connsiteX0" fmla="*/ 591503 w 590550"/>
                <a:gd name="connsiteY0" fmla="*/ 387668 h 381000"/>
                <a:gd name="connsiteX1" fmla="*/ 2858 w 590550"/>
                <a:gd name="connsiteY1" fmla="*/ 0 h 381000"/>
                <a:gd name="connsiteX2" fmla="*/ 0 w 590550"/>
                <a:gd name="connsiteY2" fmla="*/ 0 h 381000"/>
                <a:gd name="connsiteX3" fmla="*/ 591503 w 590550"/>
                <a:gd name="connsiteY3" fmla="*/ 390239 h 381000"/>
              </a:gdLst>
              <a:ahLst/>
              <a:cxnLst>
                <a:cxn ang="0">
                  <a:pos x="connsiteX0" y="connsiteY0"/>
                </a:cxn>
                <a:cxn ang="0">
                  <a:pos x="connsiteX1" y="connsiteY1"/>
                </a:cxn>
                <a:cxn ang="0">
                  <a:pos x="connsiteX2" y="connsiteY2"/>
                </a:cxn>
                <a:cxn ang="0">
                  <a:pos x="connsiteX3" y="connsiteY3"/>
                </a:cxn>
              </a:cxnLst>
              <a:rect l="l" t="t" r="r" b="b"/>
              <a:pathLst>
                <a:path w="590550" h="381000">
                  <a:moveTo>
                    <a:pt x="591503" y="387668"/>
                  </a:moveTo>
                  <a:lnTo>
                    <a:pt x="2858" y="0"/>
                  </a:lnTo>
                  <a:lnTo>
                    <a:pt x="0" y="0"/>
                  </a:lnTo>
                  <a:lnTo>
                    <a:pt x="591503" y="390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53">
              <a:extLst>
                <a:ext uri="{FF2B5EF4-FFF2-40B4-BE49-F238E27FC236}">
                  <a16:creationId xmlns:a16="http://schemas.microsoft.com/office/drawing/2014/main" id="{3F05B657-3917-411B-8D0C-51B6B817CFE7}"/>
                </a:ext>
              </a:extLst>
            </p:cNvPr>
            <p:cNvSpPr/>
            <p:nvPr/>
          </p:nvSpPr>
          <p:spPr>
            <a:xfrm>
              <a:off x="7616140" y="4587968"/>
              <a:ext cx="657225" cy="447675"/>
            </a:xfrm>
            <a:custGeom>
              <a:avLst/>
              <a:gdLst>
                <a:gd name="connsiteX0" fmla="*/ 660082 w 657225"/>
                <a:gd name="connsiteY0" fmla="*/ 452152 h 447675"/>
                <a:gd name="connsiteX1" fmla="*/ 2857 w 657225"/>
                <a:gd name="connsiteY1" fmla="*/ 0 h 447675"/>
                <a:gd name="connsiteX2" fmla="*/ 0 w 657225"/>
                <a:gd name="connsiteY2" fmla="*/ 0 h 447675"/>
                <a:gd name="connsiteX3" fmla="*/ 660082 w 657225"/>
                <a:gd name="connsiteY3" fmla="*/ 454914 h 447675"/>
              </a:gdLst>
              <a:ahLst/>
              <a:cxnLst>
                <a:cxn ang="0">
                  <a:pos x="connsiteX0" y="connsiteY0"/>
                </a:cxn>
                <a:cxn ang="0">
                  <a:pos x="connsiteX1" y="connsiteY1"/>
                </a:cxn>
                <a:cxn ang="0">
                  <a:pos x="connsiteX2" y="connsiteY2"/>
                </a:cxn>
                <a:cxn ang="0">
                  <a:pos x="connsiteX3" y="connsiteY3"/>
                </a:cxn>
              </a:cxnLst>
              <a:rect l="l" t="t" r="r" b="b"/>
              <a:pathLst>
                <a:path w="657225" h="447675">
                  <a:moveTo>
                    <a:pt x="660082" y="452152"/>
                  </a:moveTo>
                  <a:lnTo>
                    <a:pt x="2857" y="0"/>
                  </a:lnTo>
                  <a:lnTo>
                    <a:pt x="0" y="0"/>
                  </a:lnTo>
                  <a:lnTo>
                    <a:pt x="660082" y="4549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54">
              <a:extLst>
                <a:ext uri="{FF2B5EF4-FFF2-40B4-BE49-F238E27FC236}">
                  <a16:creationId xmlns:a16="http://schemas.microsoft.com/office/drawing/2014/main" id="{228B1B39-FA85-4472-A19F-4C01DB14A61C}"/>
                </a:ext>
              </a:extLst>
            </p:cNvPr>
            <p:cNvSpPr/>
            <p:nvPr/>
          </p:nvSpPr>
          <p:spPr>
            <a:xfrm>
              <a:off x="7547560" y="4587968"/>
              <a:ext cx="723900" cy="523875"/>
            </a:xfrm>
            <a:custGeom>
              <a:avLst/>
              <a:gdLst>
                <a:gd name="connsiteX0" fmla="*/ 728663 w 723900"/>
                <a:gd name="connsiteY0" fmla="*/ 522542 h 523875"/>
                <a:gd name="connsiteX1" fmla="*/ 2762 w 723900"/>
                <a:gd name="connsiteY1" fmla="*/ 0 h 523875"/>
                <a:gd name="connsiteX2" fmla="*/ 0 w 723900"/>
                <a:gd name="connsiteY2" fmla="*/ 0 h 523875"/>
                <a:gd name="connsiteX3" fmla="*/ 728663 w 723900"/>
                <a:gd name="connsiteY3" fmla="*/ 525494 h 523875"/>
              </a:gdLst>
              <a:ahLst/>
              <a:cxnLst>
                <a:cxn ang="0">
                  <a:pos x="connsiteX0" y="connsiteY0"/>
                </a:cxn>
                <a:cxn ang="0">
                  <a:pos x="connsiteX1" y="connsiteY1"/>
                </a:cxn>
                <a:cxn ang="0">
                  <a:pos x="connsiteX2" y="connsiteY2"/>
                </a:cxn>
                <a:cxn ang="0">
                  <a:pos x="connsiteX3" y="connsiteY3"/>
                </a:cxn>
              </a:cxnLst>
              <a:rect l="l" t="t" r="r" b="b"/>
              <a:pathLst>
                <a:path w="723900" h="523875">
                  <a:moveTo>
                    <a:pt x="728663" y="522542"/>
                  </a:moveTo>
                  <a:lnTo>
                    <a:pt x="2762" y="0"/>
                  </a:lnTo>
                  <a:lnTo>
                    <a:pt x="0" y="0"/>
                  </a:lnTo>
                  <a:lnTo>
                    <a:pt x="728663" y="5254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55">
              <a:extLst>
                <a:ext uri="{FF2B5EF4-FFF2-40B4-BE49-F238E27FC236}">
                  <a16:creationId xmlns:a16="http://schemas.microsoft.com/office/drawing/2014/main" id="{D66A73D6-FE27-4046-A022-B9044D37C71E}"/>
                </a:ext>
              </a:extLst>
            </p:cNvPr>
            <p:cNvSpPr/>
            <p:nvPr/>
          </p:nvSpPr>
          <p:spPr>
            <a:xfrm>
              <a:off x="7478980" y="4587968"/>
              <a:ext cx="790575" cy="600075"/>
            </a:xfrm>
            <a:custGeom>
              <a:avLst/>
              <a:gdLst>
                <a:gd name="connsiteX0" fmla="*/ 797242 w 790575"/>
                <a:gd name="connsiteY0" fmla="*/ 599789 h 600075"/>
                <a:gd name="connsiteX1" fmla="*/ 2762 w 790575"/>
                <a:gd name="connsiteY1" fmla="*/ 0 h 600075"/>
                <a:gd name="connsiteX2" fmla="*/ 0 w 790575"/>
                <a:gd name="connsiteY2" fmla="*/ 0 h 600075"/>
                <a:gd name="connsiteX3" fmla="*/ 797242 w 790575"/>
                <a:gd name="connsiteY3" fmla="*/ 603028 h 600075"/>
              </a:gdLst>
              <a:ahLst/>
              <a:cxnLst>
                <a:cxn ang="0">
                  <a:pos x="connsiteX0" y="connsiteY0"/>
                </a:cxn>
                <a:cxn ang="0">
                  <a:pos x="connsiteX1" y="connsiteY1"/>
                </a:cxn>
                <a:cxn ang="0">
                  <a:pos x="connsiteX2" y="connsiteY2"/>
                </a:cxn>
                <a:cxn ang="0">
                  <a:pos x="connsiteX3" y="connsiteY3"/>
                </a:cxn>
              </a:cxnLst>
              <a:rect l="l" t="t" r="r" b="b"/>
              <a:pathLst>
                <a:path w="790575" h="600075">
                  <a:moveTo>
                    <a:pt x="797242" y="599789"/>
                  </a:moveTo>
                  <a:lnTo>
                    <a:pt x="2762" y="0"/>
                  </a:lnTo>
                  <a:lnTo>
                    <a:pt x="0" y="0"/>
                  </a:lnTo>
                  <a:lnTo>
                    <a:pt x="797242" y="60302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56">
              <a:extLst>
                <a:ext uri="{FF2B5EF4-FFF2-40B4-BE49-F238E27FC236}">
                  <a16:creationId xmlns:a16="http://schemas.microsoft.com/office/drawing/2014/main" id="{EF86F496-48A8-4BE3-9B3D-A5D8CE66AA8D}"/>
                </a:ext>
              </a:extLst>
            </p:cNvPr>
            <p:cNvSpPr/>
            <p:nvPr/>
          </p:nvSpPr>
          <p:spPr>
            <a:xfrm>
              <a:off x="7410304" y="4587968"/>
              <a:ext cx="857250" cy="685800"/>
            </a:xfrm>
            <a:custGeom>
              <a:avLst/>
              <a:gdLst>
                <a:gd name="connsiteX0" fmla="*/ 865918 w 857250"/>
                <a:gd name="connsiteY0" fmla="*/ 684943 h 685800"/>
                <a:gd name="connsiteX1" fmla="*/ 2858 w 857250"/>
                <a:gd name="connsiteY1" fmla="*/ 0 h 685800"/>
                <a:gd name="connsiteX2" fmla="*/ 0 w 857250"/>
                <a:gd name="connsiteY2" fmla="*/ 0 h 685800"/>
                <a:gd name="connsiteX3" fmla="*/ 865918 w 857250"/>
                <a:gd name="connsiteY3" fmla="*/ 688562 h 685800"/>
              </a:gdLst>
              <a:ahLst/>
              <a:cxnLst>
                <a:cxn ang="0">
                  <a:pos x="connsiteX0" y="connsiteY0"/>
                </a:cxn>
                <a:cxn ang="0">
                  <a:pos x="connsiteX1" y="connsiteY1"/>
                </a:cxn>
                <a:cxn ang="0">
                  <a:pos x="connsiteX2" y="connsiteY2"/>
                </a:cxn>
                <a:cxn ang="0">
                  <a:pos x="connsiteX3" y="connsiteY3"/>
                </a:cxn>
              </a:cxnLst>
              <a:rect l="l" t="t" r="r" b="b"/>
              <a:pathLst>
                <a:path w="857250" h="685800">
                  <a:moveTo>
                    <a:pt x="865918" y="684943"/>
                  </a:moveTo>
                  <a:lnTo>
                    <a:pt x="2858" y="0"/>
                  </a:lnTo>
                  <a:lnTo>
                    <a:pt x="0" y="0"/>
                  </a:lnTo>
                  <a:lnTo>
                    <a:pt x="865918" y="6885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57">
              <a:extLst>
                <a:ext uri="{FF2B5EF4-FFF2-40B4-BE49-F238E27FC236}">
                  <a16:creationId xmlns:a16="http://schemas.microsoft.com/office/drawing/2014/main" id="{E657C2C6-0DF3-4438-9960-B23ACC7D8759}"/>
                </a:ext>
              </a:extLst>
            </p:cNvPr>
            <p:cNvSpPr/>
            <p:nvPr/>
          </p:nvSpPr>
          <p:spPr>
            <a:xfrm>
              <a:off x="7341725" y="4587968"/>
              <a:ext cx="933450" cy="781050"/>
            </a:xfrm>
            <a:custGeom>
              <a:avLst/>
              <a:gdLst>
                <a:gd name="connsiteX0" fmla="*/ 934498 w 933450"/>
                <a:gd name="connsiteY0" fmla="*/ 779240 h 781050"/>
                <a:gd name="connsiteX1" fmla="*/ 2857 w 933450"/>
                <a:gd name="connsiteY1" fmla="*/ 0 h 781050"/>
                <a:gd name="connsiteX2" fmla="*/ 0 w 933450"/>
                <a:gd name="connsiteY2" fmla="*/ 0 h 781050"/>
                <a:gd name="connsiteX3" fmla="*/ 934498 w 933450"/>
                <a:gd name="connsiteY3" fmla="*/ 783336 h 781050"/>
              </a:gdLst>
              <a:ahLst/>
              <a:cxnLst>
                <a:cxn ang="0">
                  <a:pos x="connsiteX0" y="connsiteY0"/>
                </a:cxn>
                <a:cxn ang="0">
                  <a:pos x="connsiteX1" y="connsiteY1"/>
                </a:cxn>
                <a:cxn ang="0">
                  <a:pos x="connsiteX2" y="connsiteY2"/>
                </a:cxn>
                <a:cxn ang="0">
                  <a:pos x="connsiteX3" y="connsiteY3"/>
                </a:cxn>
              </a:cxnLst>
              <a:rect l="l" t="t" r="r" b="b"/>
              <a:pathLst>
                <a:path w="933450" h="781050">
                  <a:moveTo>
                    <a:pt x="934498" y="779240"/>
                  </a:moveTo>
                  <a:lnTo>
                    <a:pt x="2857" y="0"/>
                  </a:lnTo>
                  <a:lnTo>
                    <a:pt x="0" y="0"/>
                  </a:lnTo>
                  <a:lnTo>
                    <a:pt x="934498" y="78333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58">
              <a:extLst>
                <a:ext uri="{FF2B5EF4-FFF2-40B4-BE49-F238E27FC236}">
                  <a16:creationId xmlns:a16="http://schemas.microsoft.com/office/drawing/2014/main" id="{932ECF19-16B2-44D3-ACB6-38C37263613C}"/>
                </a:ext>
              </a:extLst>
            </p:cNvPr>
            <p:cNvSpPr/>
            <p:nvPr/>
          </p:nvSpPr>
          <p:spPr>
            <a:xfrm>
              <a:off x="7273144" y="4587968"/>
              <a:ext cx="1000125" cy="885825"/>
            </a:xfrm>
            <a:custGeom>
              <a:avLst/>
              <a:gdLst>
                <a:gd name="connsiteX0" fmla="*/ 1003078 w 1000125"/>
                <a:gd name="connsiteY0" fmla="*/ 884396 h 885825"/>
                <a:gd name="connsiteX1" fmla="*/ 2762 w 1000125"/>
                <a:gd name="connsiteY1" fmla="*/ 0 h 885825"/>
                <a:gd name="connsiteX2" fmla="*/ 0 w 1000125"/>
                <a:gd name="connsiteY2" fmla="*/ 0 h 885825"/>
                <a:gd name="connsiteX3" fmla="*/ 1003078 w 1000125"/>
                <a:gd name="connsiteY3" fmla="*/ 888968 h 885825"/>
              </a:gdLst>
              <a:ahLst/>
              <a:cxnLst>
                <a:cxn ang="0">
                  <a:pos x="connsiteX0" y="connsiteY0"/>
                </a:cxn>
                <a:cxn ang="0">
                  <a:pos x="connsiteX1" y="connsiteY1"/>
                </a:cxn>
                <a:cxn ang="0">
                  <a:pos x="connsiteX2" y="connsiteY2"/>
                </a:cxn>
                <a:cxn ang="0">
                  <a:pos x="connsiteX3" y="connsiteY3"/>
                </a:cxn>
              </a:cxnLst>
              <a:rect l="l" t="t" r="r" b="b"/>
              <a:pathLst>
                <a:path w="1000125" h="885825">
                  <a:moveTo>
                    <a:pt x="1003078" y="884396"/>
                  </a:moveTo>
                  <a:lnTo>
                    <a:pt x="2762" y="0"/>
                  </a:lnTo>
                  <a:lnTo>
                    <a:pt x="0" y="0"/>
                  </a:lnTo>
                  <a:lnTo>
                    <a:pt x="1003078" y="8889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59">
              <a:extLst>
                <a:ext uri="{FF2B5EF4-FFF2-40B4-BE49-F238E27FC236}">
                  <a16:creationId xmlns:a16="http://schemas.microsoft.com/office/drawing/2014/main" id="{CA205A51-73FE-4798-96DB-A8E75A18184A}"/>
                </a:ext>
              </a:extLst>
            </p:cNvPr>
            <p:cNvSpPr/>
            <p:nvPr/>
          </p:nvSpPr>
          <p:spPr>
            <a:xfrm>
              <a:off x="7204564" y="4587968"/>
              <a:ext cx="1066800" cy="1000125"/>
            </a:xfrm>
            <a:custGeom>
              <a:avLst/>
              <a:gdLst>
                <a:gd name="connsiteX0" fmla="*/ 1071658 w 1066800"/>
                <a:gd name="connsiteY0" fmla="*/ 1002221 h 1000125"/>
                <a:gd name="connsiteX1" fmla="*/ 2762 w 1066800"/>
                <a:gd name="connsiteY1" fmla="*/ 0 h 1000125"/>
                <a:gd name="connsiteX2" fmla="*/ 0 w 1066800"/>
                <a:gd name="connsiteY2" fmla="*/ 0 h 1000125"/>
                <a:gd name="connsiteX3" fmla="*/ 1071658 w 1066800"/>
                <a:gd name="connsiteY3" fmla="*/ 1007364 h 1000125"/>
              </a:gdLst>
              <a:ahLst/>
              <a:cxnLst>
                <a:cxn ang="0">
                  <a:pos x="connsiteX0" y="connsiteY0"/>
                </a:cxn>
                <a:cxn ang="0">
                  <a:pos x="connsiteX1" y="connsiteY1"/>
                </a:cxn>
                <a:cxn ang="0">
                  <a:pos x="connsiteX2" y="connsiteY2"/>
                </a:cxn>
                <a:cxn ang="0">
                  <a:pos x="connsiteX3" y="connsiteY3"/>
                </a:cxn>
              </a:cxnLst>
              <a:rect l="l" t="t" r="r" b="b"/>
              <a:pathLst>
                <a:path w="1066800" h="1000125">
                  <a:moveTo>
                    <a:pt x="1071658" y="1002221"/>
                  </a:moveTo>
                  <a:lnTo>
                    <a:pt x="2762" y="0"/>
                  </a:lnTo>
                  <a:lnTo>
                    <a:pt x="0" y="0"/>
                  </a:lnTo>
                  <a:lnTo>
                    <a:pt x="1071658" y="100736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60">
              <a:extLst>
                <a:ext uri="{FF2B5EF4-FFF2-40B4-BE49-F238E27FC236}">
                  <a16:creationId xmlns:a16="http://schemas.microsoft.com/office/drawing/2014/main" id="{712FFCB2-E7CF-40AB-861E-96AE71A3EE0F}"/>
                </a:ext>
              </a:extLst>
            </p:cNvPr>
            <p:cNvSpPr/>
            <p:nvPr/>
          </p:nvSpPr>
          <p:spPr>
            <a:xfrm>
              <a:off x="7135889" y="4587968"/>
              <a:ext cx="1133475" cy="1133475"/>
            </a:xfrm>
            <a:custGeom>
              <a:avLst/>
              <a:gdLst>
                <a:gd name="connsiteX0" fmla="*/ 1140333 w 1133475"/>
                <a:gd name="connsiteY0" fmla="*/ 1135475 h 1133475"/>
                <a:gd name="connsiteX1" fmla="*/ 1140333 w 1133475"/>
                <a:gd name="connsiteY1" fmla="*/ 1135285 h 1133475"/>
                <a:gd name="connsiteX2" fmla="*/ 2858 w 1133475"/>
                <a:gd name="connsiteY2" fmla="*/ 0 h 1133475"/>
                <a:gd name="connsiteX3" fmla="*/ 0 w 1133475"/>
                <a:gd name="connsiteY3" fmla="*/ 0 h 1133475"/>
                <a:gd name="connsiteX4" fmla="*/ 1134809 w 1133475"/>
                <a:gd name="connsiteY4" fmla="*/ 1135475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75" h="1133475">
                  <a:moveTo>
                    <a:pt x="1140333" y="1135475"/>
                  </a:moveTo>
                  <a:lnTo>
                    <a:pt x="1140333" y="1135285"/>
                  </a:lnTo>
                  <a:lnTo>
                    <a:pt x="2858" y="0"/>
                  </a:lnTo>
                  <a:lnTo>
                    <a:pt x="0" y="0"/>
                  </a:lnTo>
                  <a:lnTo>
                    <a:pt x="1134809"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61">
              <a:extLst>
                <a:ext uri="{FF2B5EF4-FFF2-40B4-BE49-F238E27FC236}">
                  <a16:creationId xmlns:a16="http://schemas.microsoft.com/office/drawing/2014/main" id="{52841065-A68A-428B-A215-615FB631ABC4}"/>
                </a:ext>
              </a:extLst>
            </p:cNvPr>
            <p:cNvSpPr/>
            <p:nvPr/>
          </p:nvSpPr>
          <p:spPr>
            <a:xfrm>
              <a:off x="7067309" y="4587968"/>
              <a:ext cx="1066800" cy="1133475"/>
            </a:xfrm>
            <a:custGeom>
              <a:avLst/>
              <a:gdLst>
                <a:gd name="connsiteX0" fmla="*/ 1067276 w 1066800"/>
                <a:gd name="connsiteY0" fmla="*/ 1135475 h 1133475"/>
                <a:gd name="connsiteX1" fmla="*/ 2857 w 1066800"/>
                <a:gd name="connsiteY1" fmla="*/ 0 h 1133475"/>
                <a:gd name="connsiteX2" fmla="*/ 0 w 1066800"/>
                <a:gd name="connsiteY2" fmla="*/ 0 h 1133475"/>
                <a:gd name="connsiteX3" fmla="*/ 1061466 w 10668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066800" h="1133475">
                  <a:moveTo>
                    <a:pt x="1067276" y="1135475"/>
                  </a:moveTo>
                  <a:lnTo>
                    <a:pt x="2857" y="0"/>
                  </a:lnTo>
                  <a:lnTo>
                    <a:pt x="0" y="0"/>
                  </a:lnTo>
                  <a:lnTo>
                    <a:pt x="1061466"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62">
              <a:extLst>
                <a:ext uri="{FF2B5EF4-FFF2-40B4-BE49-F238E27FC236}">
                  <a16:creationId xmlns:a16="http://schemas.microsoft.com/office/drawing/2014/main" id="{35859A51-1EF3-4146-93D0-189E5861D252}"/>
                </a:ext>
              </a:extLst>
            </p:cNvPr>
            <p:cNvSpPr/>
            <p:nvPr/>
          </p:nvSpPr>
          <p:spPr>
            <a:xfrm>
              <a:off x="6998729" y="4587968"/>
              <a:ext cx="990600" cy="1133475"/>
            </a:xfrm>
            <a:custGeom>
              <a:avLst/>
              <a:gdLst>
                <a:gd name="connsiteX0" fmla="*/ 993934 w 990600"/>
                <a:gd name="connsiteY0" fmla="*/ 1135475 h 1133475"/>
                <a:gd name="connsiteX1" fmla="*/ 2857 w 990600"/>
                <a:gd name="connsiteY1" fmla="*/ 0 h 1133475"/>
                <a:gd name="connsiteX2" fmla="*/ 0 w 990600"/>
                <a:gd name="connsiteY2" fmla="*/ 0 h 1133475"/>
                <a:gd name="connsiteX3" fmla="*/ 988123 w 9906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90600" h="1133475">
                  <a:moveTo>
                    <a:pt x="993934" y="1135475"/>
                  </a:moveTo>
                  <a:lnTo>
                    <a:pt x="2857" y="0"/>
                  </a:lnTo>
                  <a:lnTo>
                    <a:pt x="0" y="0"/>
                  </a:lnTo>
                  <a:lnTo>
                    <a:pt x="988123"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63">
              <a:extLst>
                <a:ext uri="{FF2B5EF4-FFF2-40B4-BE49-F238E27FC236}">
                  <a16:creationId xmlns:a16="http://schemas.microsoft.com/office/drawing/2014/main" id="{8838E63A-0A50-406D-B76F-84492232D6CA}"/>
                </a:ext>
              </a:extLst>
            </p:cNvPr>
            <p:cNvSpPr/>
            <p:nvPr/>
          </p:nvSpPr>
          <p:spPr>
            <a:xfrm>
              <a:off x="6930149" y="4587968"/>
              <a:ext cx="914400" cy="1133475"/>
            </a:xfrm>
            <a:custGeom>
              <a:avLst/>
              <a:gdLst>
                <a:gd name="connsiteX0" fmla="*/ 920592 w 914400"/>
                <a:gd name="connsiteY0" fmla="*/ 1135475 h 1133475"/>
                <a:gd name="connsiteX1" fmla="*/ 2762 w 914400"/>
                <a:gd name="connsiteY1" fmla="*/ 0 h 1133475"/>
                <a:gd name="connsiteX2" fmla="*/ 0 w 914400"/>
                <a:gd name="connsiteY2" fmla="*/ 0 h 1133475"/>
                <a:gd name="connsiteX3" fmla="*/ 914781 w 9144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14400" h="1133475">
                  <a:moveTo>
                    <a:pt x="920592" y="1135475"/>
                  </a:moveTo>
                  <a:lnTo>
                    <a:pt x="2762" y="0"/>
                  </a:lnTo>
                  <a:lnTo>
                    <a:pt x="0" y="0"/>
                  </a:lnTo>
                  <a:lnTo>
                    <a:pt x="914781"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64">
              <a:extLst>
                <a:ext uri="{FF2B5EF4-FFF2-40B4-BE49-F238E27FC236}">
                  <a16:creationId xmlns:a16="http://schemas.microsoft.com/office/drawing/2014/main" id="{8F861D14-9BD5-4FFC-957C-775D4DA87895}"/>
                </a:ext>
              </a:extLst>
            </p:cNvPr>
            <p:cNvSpPr/>
            <p:nvPr/>
          </p:nvSpPr>
          <p:spPr>
            <a:xfrm>
              <a:off x="6861569" y="4587968"/>
              <a:ext cx="838200" cy="1133475"/>
            </a:xfrm>
            <a:custGeom>
              <a:avLst/>
              <a:gdLst>
                <a:gd name="connsiteX0" fmla="*/ 847249 w 838200"/>
                <a:gd name="connsiteY0" fmla="*/ 1135475 h 1133475"/>
                <a:gd name="connsiteX1" fmla="*/ 2762 w 838200"/>
                <a:gd name="connsiteY1" fmla="*/ 0 h 1133475"/>
                <a:gd name="connsiteX2" fmla="*/ 0 w 838200"/>
                <a:gd name="connsiteY2" fmla="*/ 0 h 1133475"/>
                <a:gd name="connsiteX3" fmla="*/ 841534 w 8382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838200" h="1133475">
                  <a:moveTo>
                    <a:pt x="847249" y="1135475"/>
                  </a:moveTo>
                  <a:lnTo>
                    <a:pt x="2762" y="0"/>
                  </a:lnTo>
                  <a:lnTo>
                    <a:pt x="0" y="0"/>
                  </a:lnTo>
                  <a:lnTo>
                    <a:pt x="841534"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65">
              <a:extLst>
                <a:ext uri="{FF2B5EF4-FFF2-40B4-BE49-F238E27FC236}">
                  <a16:creationId xmlns:a16="http://schemas.microsoft.com/office/drawing/2014/main" id="{13BE316F-5912-49B8-A5FA-8765E1392248}"/>
                </a:ext>
              </a:extLst>
            </p:cNvPr>
            <p:cNvSpPr/>
            <p:nvPr/>
          </p:nvSpPr>
          <p:spPr>
            <a:xfrm>
              <a:off x="6792894" y="4587968"/>
              <a:ext cx="771525" cy="1133475"/>
            </a:xfrm>
            <a:custGeom>
              <a:avLst/>
              <a:gdLst>
                <a:gd name="connsiteX0" fmla="*/ 774001 w 771525"/>
                <a:gd name="connsiteY0" fmla="*/ 1135475 h 1133475"/>
                <a:gd name="connsiteX1" fmla="*/ 2857 w 771525"/>
                <a:gd name="connsiteY1" fmla="*/ 0 h 1133475"/>
                <a:gd name="connsiteX2" fmla="*/ 0 w 771525"/>
                <a:gd name="connsiteY2" fmla="*/ 0 h 1133475"/>
                <a:gd name="connsiteX3" fmla="*/ 768191 w 7715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771525" h="1133475">
                  <a:moveTo>
                    <a:pt x="774001" y="1135475"/>
                  </a:moveTo>
                  <a:lnTo>
                    <a:pt x="2857" y="0"/>
                  </a:lnTo>
                  <a:lnTo>
                    <a:pt x="0" y="0"/>
                  </a:lnTo>
                  <a:lnTo>
                    <a:pt x="768191"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66">
              <a:extLst>
                <a:ext uri="{FF2B5EF4-FFF2-40B4-BE49-F238E27FC236}">
                  <a16:creationId xmlns:a16="http://schemas.microsoft.com/office/drawing/2014/main" id="{5CCF2FD3-C6CE-42C7-B776-BB9317693855}"/>
                </a:ext>
              </a:extLst>
            </p:cNvPr>
            <p:cNvSpPr/>
            <p:nvPr/>
          </p:nvSpPr>
          <p:spPr>
            <a:xfrm>
              <a:off x="6724314" y="4587968"/>
              <a:ext cx="695325" cy="1133475"/>
            </a:xfrm>
            <a:custGeom>
              <a:avLst/>
              <a:gdLst>
                <a:gd name="connsiteX0" fmla="*/ 700754 w 695325"/>
                <a:gd name="connsiteY0" fmla="*/ 1135475 h 1133475"/>
                <a:gd name="connsiteX1" fmla="*/ 2857 w 695325"/>
                <a:gd name="connsiteY1" fmla="*/ 0 h 1133475"/>
                <a:gd name="connsiteX2" fmla="*/ 0 w 695325"/>
                <a:gd name="connsiteY2" fmla="*/ 0 h 1133475"/>
                <a:gd name="connsiteX3" fmla="*/ 694944 w 6953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95325" h="1133475">
                  <a:moveTo>
                    <a:pt x="700754" y="1135475"/>
                  </a:moveTo>
                  <a:lnTo>
                    <a:pt x="2857" y="0"/>
                  </a:lnTo>
                  <a:lnTo>
                    <a:pt x="0" y="0"/>
                  </a:lnTo>
                  <a:lnTo>
                    <a:pt x="694944"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67">
              <a:extLst>
                <a:ext uri="{FF2B5EF4-FFF2-40B4-BE49-F238E27FC236}">
                  <a16:creationId xmlns:a16="http://schemas.microsoft.com/office/drawing/2014/main" id="{81A59915-0674-4B83-BD19-D20F3F10F3CE}"/>
                </a:ext>
              </a:extLst>
            </p:cNvPr>
            <p:cNvSpPr/>
            <p:nvPr/>
          </p:nvSpPr>
          <p:spPr>
            <a:xfrm>
              <a:off x="6655734" y="4587968"/>
              <a:ext cx="619125" cy="1133475"/>
            </a:xfrm>
            <a:custGeom>
              <a:avLst/>
              <a:gdLst>
                <a:gd name="connsiteX0" fmla="*/ 627412 w 619125"/>
                <a:gd name="connsiteY0" fmla="*/ 1135475 h 1133475"/>
                <a:gd name="connsiteX1" fmla="*/ 2762 w 619125"/>
                <a:gd name="connsiteY1" fmla="*/ 0 h 1133475"/>
                <a:gd name="connsiteX2" fmla="*/ 0 w 619125"/>
                <a:gd name="connsiteY2" fmla="*/ 0 h 1133475"/>
                <a:gd name="connsiteX3" fmla="*/ 621602 w 6191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19125" h="1133475">
                  <a:moveTo>
                    <a:pt x="627412" y="1135475"/>
                  </a:moveTo>
                  <a:lnTo>
                    <a:pt x="2762" y="0"/>
                  </a:lnTo>
                  <a:lnTo>
                    <a:pt x="0" y="0"/>
                  </a:lnTo>
                  <a:lnTo>
                    <a:pt x="621602"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68">
              <a:extLst>
                <a:ext uri="{FF2B5EF4-FFF2-40B4-BE49-F238E27FC236}">
                  <a16:creationId xmlns:a16="http://schemas.microsoft.com/office/drawing/2014/main" id="{2714EF65-F40E-4854-AEC5-5FEDE1F83D32}"/>
                </a:ext>
              </a:extLst>
            </p:cNvPr>
            <p:cNvSpPr/>
            <p:nvPr/>
          </p:nvSpPr>
          <p:spPr>
            <a:xfrm>
              <a:off x="6587154" y="4587968"/>
              <a:ext cx="552450" cy="1133475"/>
            </a:xfrm>
            <a:custGeom>
              <a:avLst/>
              <a:gdLst>
                <a:gd name="connsiteX0" fmla="*/ 554069 w 552450"/>
                <a:gd name="connsiteY0" fmla="*/ 1135475 h 1133475"/>
                <a:gd name="connsiteX1" fmla="*/ 2762 w 552450"/>
                <a:gd name="connsiteY1" fmla="*/ 0 h 1133475"/>
                <a:gd name="connsiteX2" fmla="*/ 0 w 552450"/>
                <a:gd name="connsiteY2" fmla="*/ 0 h 1133475"/>
                <a:gd name="connsiteX3" fmla="*/ 548259 w 5524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552450" h="1133475">
                  <a:moveTo>
                    <a:pt x="554069" y="1135475"/>
                  </a:moveTo>
                  <a:lnTo>
                    <a:pt x="2762" y="0"/>
                  </a:lnTo>
                  <a:lnTo>
                    <a:pt x="0" y="0"/>
                  </a:lnTo>
                  <a:lnTo>
                    <a:pt x="548259"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69">
              <a:extLst>
                <a:ext uri="{FF2B5EF4-FFF2-40B4-BE49-F238E27FC236}">
                  <a16:creationId xmlns:a16="http://schemas.microsoft.com/office/drawing/2014/main" id="{70958DA4-81BC-43EE-AE04-E92292E61879}"/>
                </a:ext>
              </a:extLst>
            </p:cNvPr>
            <p:cNvSpPr/>
            <p:nvPr/>
          </p:nvSpPr>
          <p:spPr>
            <a:xfrm>
              <a:off x="6518479" y="4587968"/>
              <a:ext cx="476250" cy="1133475"/>
            </a:xfrm>
            <a:custGeom>
              <a:avLst/>
              <a:gdLst>
                <a:gd name="connsiteX0" fmla="*/ 480822 w 476250"/>
                <a:gd name="connsiteY0" fmla="*/ 1135475 h 1133475"/>
                <a:gd name="connsiteX1" fmla="*/ 2858 w 476250"/>
                <a:gd name="connsiteY1" fmla="*/ 0 h 1133475"/>
                <a:gd name="connsiteX2" fmla="*/ 0 w 476250"/>
                <a:gd name="connsiteY2" fmla="*/ 0 h 1133475"/>
                <a:gd name="connsiteX3" fmla="*/ 475012 w 4762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76250" h="1133475">
                  <a:moveTo>
                    <a:pt x="480822" y="1135475"/>
                  </a:moveTo>
                  <a:lnTo>
                    <a:pt x="2858" y="0"/>
                  </a:lnTo>
                  <a:lnTo>
                    <a:pt x="0" y="0"/>
                  </a:lnTo>
                  <a:lnTo>
                    <a:pt x="475012"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70">
              <a:extLst>
                <a:ext uri="{FF2B5EF4-FFF2-40B4-BE49-F238E27FC236}">
                  <a16:creationId xmlns:a16="http://schemas.microsoft.com/office/drawing/2014/main" id="{B66318E7-4CF6-412F-8890-0B592EFFC281}"/>
                </a:ext>
              </a:extLst>
            </p:cNvPr>
            <p:cNvSpPr/>
            <p:nvPr/>
          </p:nvSpPr>
          <p:spPr>
            <a:xfrm>
              <a:off x="6449899" y="4587968"/>
              <a:ext cx="400050" cy="1133475"/>
            </a:xfrm>
            <a:custGeom>
              <a:avLst/>
              <a:gdLst>
                <a:gd name="connsiteX0" fmla="*/ 407480 w 400050"/>
                <a:gd name="connsiteY0" fmla="*/ 1135475 h 1133475"/>
                <a:gd name="connsiteX1" fmla="*/ 2857 w 400050"/>
                <a:gd name="connsiteY1" fmla="*/ 0 h 1133475"/>
                <a:gd name="connsiteX2" fmla="*/ 0 w 400050"/>
                <a:gd name="connsiteY2" fmla="*/ 0 h 1133475"/>
                <a:gd name="connsiteX3" fmla="*/ 401669 w 4000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00050" h="1133475">
                  <a:moveTo>
                    <a:pt x="407480" y="1135475"/>
                  </a:moveTo>
                  <a:lnTo>
                    <a:pt x="2857" y="0"/>
                  </a:lnTo>
                  <a:lnTo>
                    <a:pt x="0" y="0"/>
                  </a:lnTo>
                  <a:lnTo>
                    <a:pt x="401669"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71">
              <a:extLst>
                <a:ext uri="{FF2B5EF4-FFF2-40B4-BE49-F238E27FC236}">
                  <a16:creationId xmlns:a16="http://schemas.microsoft.com/office/drawing/2014/main" id="{BB6F3974-9961-4A79-AECB-C7B14554A6B5}"/>
                </a:ext>
              </a:extLst>
            </p:cNvPr>
            <p:cNvSpPr/>
            <p:nvPr/>
          </p:nvSpPr>
          <p:spPr>
            <a:xfrm>
              <a:off x="6381319" y="4587968"/>
              <a:ext cx="333375" cy="1133475"/>
            </a:xfrm>
            <a:custGeom>
              <a:avLst/>
              <a:gdLst>
                <a:gd name="connsiteX0" fmla="*/ 334137 w 333375"/>
                <a:gd name="connsiteY0" fmla="*/ 1135475 h 1133475"/>
                <a:gd name="connsiteX1" fmla="*/ 2762 w 333375"/>
                <a:gd name="connsiteY1" fmla="*/ 0 h 1133475"/>
                <a:gd name="connsiteX2" fmla="*/ 0 w 333375"/>
                <a:gd name="connsiteY2" fmla="*/ 0 h 1133475"/>
                <a:gd name="connsiteX3" fmla="*/ 328327 w 3333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33375" h="1133475">
                  <a:moveTo>
                    <a:pt x="334137" y="1135475"/>
                  </a:moveTo>
                  <a:lnTo>
                    <a:pt x="2762" y="0"/>
                  </a:lnTo>
                  <a:lnTo>
                    <a:pt x="0" y="0"/>
                  </a:lnTo>
                  <a:lnTo>
                    <a:pt x="328327"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72">
              <a:extLst>
                <a:ext uri="{FF2B5EF4-FFF2-40B4-BE49-F238E27FC236}">
                  <a16:creationId xmlns:a16="http://schemas.microsoft.com/office/drawing/2014/main" id="{EA6745F5-7AE9-47AB-8B8E-9025C18EE1F7}"/>
                </a:ext>
              </a:extLst>
            </p:cNvPr>
            <p:cNvSpPr/>
            <p:nvPr/>
          </p:nvSpPr>
          <p:spPr>
            <a:xfrm>
              <a:off x="6312739" y="4587968"/>
              <a:ext cx="257175" cy="1133475"/>
            </a:xfrm>
            <a:custGeom>
              <a:avLst/>
              <a:gdLst>
                <a:gd name="connsiteX0" fmla="*/ 260890 w 257175"/>
                <a:gd name="connsiteY0" fmla="*/ 1135475 h 1133475"/>
                <a:gd name="connsiteX1" fmla="*/ 2762 w 257175"/>
                <a:gd name="connsiteY1" fmla="*/ 0 h 1133475"/>
                <a:gd name="connsiteX2" fmla="*/ 0 w 257175"/>
                <a:gd name="connsiteY2" fmla="*/ 0 h 1133475"/>
                <a:gd name="connsiteX3" fmla="*/ 255080 w 2571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257175" h="1133475">
                  <a:moveTo>
                    <a:pt x="260890" y="1135475"/>
                  </a:moveTo>
                  <a:lnTo>
                    <a:pt x="2762" y="0"/>
                  </a:lnTo>
                  <a:lnTo>
                    <a:pt x="0" y="0"/>
                  </a:lnTo>
                  <a:lnTo>
                    <a:pt x="25508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73">
              <a:extLst>
                <a:ext uri="{FF2B5EF4-FFF2-40B4-BE49-F238E27FC236}">
                  <a16:creationId xmlns:a16="http://schemas.microsoft.com/office/drawing/2014/main" id="{2B6B6215-53F1-4CD9-B1F7-C25F14DD9F61}"/>
                </a:ext>
              </a:extLst>
            </p:cNvPr>
            <p:cNvSpPr/>
            <p:nvPr/>
          </p:nvSpPr>
          <p:spPr>
            <a:xfrm>
              <a:off x="6244064" y="4587968"/>
              <a:ext cx="180975" cy="1133475"/>
            </a:xfrm>
            <a:custGeom>
              <a:avLst/>
              <a:gdLst>
                <a:gd name="connsiteX0" fmla="*/ 187642 w 180975"/>
                <a:gd name="connsiteY0" fmla="*/ 1135475 h 1133475"/>
                <a:gd name="connsiteX1" fmla="*/ 2858 w 180975"/>
                <a:gd name="connsiteY1" fmla="*/ 0 h 1133475"/>
                <a:gd name="connsiteX2" fmla="*/ 0 w 180975"/>
                <a:gd name="connsiteY2" fmla="*/ 0 h 1133475"/>
                <a:gd name="connsiteX3" fmla="*/ 181832 w 1809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80975" h="1133475">
                  <a:moveTo>
                    <a:pt x="187642" y="1135475"/>
                  </a:moveTo>
                  <a:lnTo>
                    <a:pt x="2858" y="0"/>
                  </a:lnTo>
                  <a:lnTo>
                    <a:pt x="0" y="0"/>
                  </a:lnTo>
                  <a:lnTo>
                    <a:pt x="181832"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74">
              <a:extLst>
                <a:ext uri="{FF2B5EF4-FFF2-40B4-BE49-F238E27FC236}">
                  <a16:creationId xmlns:a16="http://schemas.microsoft.com/office/drawing/2014/main" id="{EB804110-59D4-4CC4-99E6-84F31B3F281D}"/>
                </a:ext>
              </a:extLst>
            </p:cNvPr>
            <p:cNvSpPr/>
            <p:nvPr/>
          </p:nvSpPr>
          <p:spPr>
            <a:xfrm>
              <a:off x="6175484" y="4587968"/>
              <a:ext cx="114300" cy="1133475"/>
            </a:xfrm>
            <a:custGeom>
              <a:avLst/>
              <a:gdLst>
                <a:gd name="connsiteX0" fmla="*/ 114300 w 114300"/>
                <a:gd name="connsiteY0" fmla="*/ 1135475 h 1133475"/>
                <a:gd name="connsiteX1" fmla="*/ 2857 w 114300"/>
                <a:gd name="connsiteY1" fmla="*/ 0 h 1133475"/>
                <a:gd name="connsiteX2" fmla="*/ 0 w 114300"/>
                <a:gd name="connsiteY2" fmla="*/ 0 h 1133475"/>
                <a:gd name="connsiteX3" fmla="*/ 108490 w 1143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14300" h="1133475">
                  <a:moveTo>
                    <a:pt x="114300" y="1135475"/>
                  </a:moveTo>
                  <a:lnTo>
                    <a:pt x="2857" y="0"/>
                  </a:lnTo>
                  <a:lnTo>
                    <a:pt x="0" y="0"/>
                  </a:lnTo>
                  <a:lnTo>
                    <a:pt x="10849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75">
              <a:extLst>
                <a:ext uri="{FF2B5EF4-FFF2-40B4-BE49-F238E27FC236}">
                  <a16:creationId xmlns:a16="http://schemas.microsoft.com/office/drawing/2014/main" id="{DABADCD6-C802-421F-B13B-79CD085B0F17}"/>
                </a:ext>
              </a:extLst>
            </p:cNvPr>
            <p:cNvSpPr/>
            <p:nvPr/>
          </p:nvSpPr>
          <p:spPr>
            <a:xfrm>
              <a:off x="6106903" y="4587968"/>
              <a:ext cx="38100" cy="1133475"/>
            </a:xfrm>
            <a:custGeom>
              <a:avLst/>
              <a:gdLst>
                <a:gd name="connsiteX0" fmla="*/ 40958 w 38100"/>
                <a:gd name="connsiteY0" fmla="*/ 1135475 h 1133475"/>
                <a:gd name="connsiteX1" fmla="*/ 2858 w 38100"/>
                <a:gd name="connsiteY1" fmla="*/ 0 h 1133475"/>
                <a:gd name="connsiteX2" fmla="*/ 0 w 38100"/>
                <a:gd name="connsiteY2" fmla="*/ 0 h 1133475"/>
                <a:gd name="connsiteX3" fmla="*/ 35147 w 381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8100" h="1133475">
                  <a:moveTo>
                    <a:pt x="40958" y="1135475"/>
                  </a:moveTo>
                  <a:lnTo>
                    <a:pt x="2858" y="0"/>
                  </a:lnTo>
                  <a:lnTo>
                    <a:pt x="0" y="0"/>
                  </a:lnTo>
                  <a:lnTo>
                    <a:pt x="35147"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76">
              <a:extLst>
                <a:ext uri="{FF2B5EF4-FFF2-40B4-BE49-F238E27FC236}">
                  <a16:creationId xmlns:a16="http://schemas.microsoft.com/office/drawing/2014/main" id="{DF6E413E-924C-4B5B-A10F-82BA16E2F499}"/>
                </a:ext>
              </a:extLst>
            </p:cNvPr>
            <p:cNvSpPr/>
            <p:nvPr/>
          </p:nvSpPr>
          <p:spPr>
            <a:xfrm>
              <a:off x="6000128" y="4587968"/>
              <a:ext cx="38100" cy="1133475"/>
            </a:xfrm>
            <a:custGeom>
              <a:avLst/>
              <a:gdLst>
                <a:gd name="connsiteX0" fmla="*/ 5810 w 38100"/>
                <a:gd name="connsiteY0" fmla="*/ 1135475 h 1133475"/>
                <a:gd name="connsiteX1" fmla="*/ 40958 w 38100"/>
                <a:gd name="connsiteY1" fmla="*/ 0 h 1133475"/>
                <a:gd name="connsiteX2" fmla="*/ 38195 w 38100"/>
                <a:gd name="connsiteY2" fmla="*/ 0 h 1133475"/>
                <a:gd name="connsiteX3" fmla="*/ 0 w 381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8100" h="1133475">
                  <a:moveTo>
                    <a:pt x="5810" y="1135475"/>
                  </a:moveTo>
                  <a:lnTo>
                    <a:pt x="40958" y="0"/>
                  </a:lnTo>
                  <a:lnTo>
                    <a:pt x="3819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77">
              <a:extLst>
                <a:ext uri="{FF2B5EF4-FFF2-40B4-BE49-F238E27FC236}">
                  <a16:creationId xmlns:a16="http://schemas.microsoft.com/office/drawing/2014/main" id="{D34BF62A-1FCA-4323-881E-A9DC760E8B65}"/>
                </a:ext>
              </a:extLst>
            </p:cNvPr>
            <p:cNvSpPr/>
            <p:nvPr/>
          </p:nvSpPr>
          <p:spPr>
            <a:xfrm>
              <a:off x="5858206" y="4587968"/>
              <a:ext cx="114300" cy="1133475"/>
            </a:xfrm>
            <a:custGeom>
              <a:avLst/>
              <a:gdLst>
                <a:gd name="connsiteX0" fmla="*/ 5810 w 114300"/>
                <a:gd name="connsiteY0" fmla="*/ 1135475 h 1133475"/>
                <a:gd name="connsiteX1" fmla="*/ 114300 w 114300"/>
                <a:gd name="connsiteY1" fmla="*/ 0 h 1133475"/>
                <a:gd name="connsiteX2" fmla="*/ 111538 w 114300"/>
                <a:gd name="connsiteY2" fmla="*/ 0 h 1133475"/>
                <a:gd name="connsiteX3" fmla="*/ 0 w 1143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14300" h="1133475">
                  <a:moveTo>
                    <a:pt x="5810" y="1135475"/>
                  </a:moveTo>
                  <a:lnTo>
                    <a:pt x="114300" y="0"/>
                  </a:lnTo>
                  <a:lnTo>
                    <a:pt x="111538"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78">
              <a:extLst>
                <a:ext uri="{FF2B5EF4-FFF2-40B4-BE49-F238E27FC236}">
                  <a16:creationId xmlns:a16="http://schemas.microsoft.com/office/drawing/2014/main" id="{057E7BF0-C32A-4773-9C54-2E12AD191E6B}"/>
                </a:ext>
              </a:extLst>
            </p:cNvPr>
            <p:cNvSpPr/>
            <p:nvPr/>
          </p:nvSpPr>
          <p:spPr>
            <a:xfrm>
              <a:off x="5716283" y="4587968"/>
              <a:ext cx="180975" cy="1133475"/>
            </a:xfrm>
            <a:custGeom>
              <a:avLst/>
              <a:gdLst>
                <a:gd name="connsiteX0" fmla="*/ 5810 w 180975"/>
                <a:gd name="connsiteY0" fmla="*/ 1135475 h 1133475"/>
                <a:gd name="connsiteX1" fmla="*/ 187642 w 180975"/>
                <a:gd name="connsiteY1" fmla="*/ 0 h 1133475"/>
                <a:gd name="connsiteX2" fmla="*/ 184785 w 180975"/>
                <a:gd name="connsiteY2" fmla="*/ 0 h 1133475"/>
                <a:gd name="connsiteX3" fmla="*/ 0 w 1809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80975" h="1133475">
                  <a:moveTo>
                    <a:pt x="5810" y="1135475"/>
                  </a:moveTo>
                  <a:lnTo>
                    <a:pt x="187642" y="0"/>
                  </a:lnTo>
                  <a:lnTo>
                    <a:pt x="18478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79">
              <a:extLst>
                <a:ext uri="{FF2B5EF4-FFF2-40B4-BE49-F238E27FC236}">
                  <a16:creationId xmlns:a16="http://schemas.microsoft.com/office/drawing/2014/main" id="{4D87CC12-40FD-4384-9AE6-AFCFE0968CB1}"/>
                </a:ext>
              </a:extLst>
            </p:cNvPr>
            <p:cNvSpPr/>
            <p:nvPr/>
          </p:nvSpPr>
          <p:spPr>
            <a:xfrm>
              <a:off x="5574456" y="4587968"/>
              <a:ext cx="257175" cy="1133475"/>
            </a:xfrm>
            <a:custGeom>
              <a:avLst/>
              <a:gdLst>
                <a:gd name="connsiteX0" fmla="*/ 5810 w 257175"/>
                <a:gd name="connsiteY0" fmla="*/ 1135475 h 1133475"/>
                <a:gd name="connsiteX1" fmla="*/ 260890 w 257175"/>
                <a:gd name="connsiteY1" fmla="*/ 0 h 1133475"/>
                <a:gd name="connsiteX2" fmla="*/ 258032 w 257175"/>
                <a:gd name="connsiteY2" fmla="*/ 0 h 1133475"/>
                <a:gd name="connsiteX3" fmla="*/ 0 w 2571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257175" h="1133475">
                  <a:moveTo>
                    <a:pt x="5810" y="1135475"/>
                  </a:moveTo>
                  <a:lnTo>
                    <a:pt x="260890" y="0"/>
                  </a:lnTo>
                  <a:lnTo>
                    <a:pt x="258032"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80">
              <a:extLst>
                <a:ext uri="{FF2B5EF4-FFF2-40B4-BE49-F238E27FC236}">
                  <a16:creationId xmlns:a16="http://schemas.microsoft.com/office/drawing/2014/main" id="{E94209A9-42D1-4C40-BC0F-7B52F5234136}"/>
                </a:ext>
              </a:extLst>
            </p:cNvPr>
            <p:cNvSpPr/>
            <p:nvPr/>
          </p:nvSpPr>
          <p:spPr>
            <a:xfrm>
              <a:off x="5432534" y="4587968"/>
              <a:ext cx="333375" cy="1133475"/>
            </a:xfrm>
            <a:custGeom>
              <a:avLst/>
              <a:gdLst>
                <a:gd name="connsiteX0" fmla="*/ 5810 w 333375"/>
                <a:gd name="connsiteY0" fmla="*/ 1135475 h 1133475"/>
                <a:gd name="connsiteX1" fmla="*/ 334137 w 333375"/>
                <a:gd name="connsiteY1" fmla="*/ 0 h 1133475"/>
                <a:gd name="connsiteX2" fmla="*/ 331375 w 333375"/>
                <a:gd name="connsiteY2" fmla="*/ 0 h 1133475"/>
                <a:gd name="connsiteX3" fmla="*/ 0 w 33337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333375" h="1133475">
                  <a:moveTo>
                    <a:pt x="5810" y="1135475"/>
                  </a:moveTo>
                  <a:lnTo>
                    <a:pt x="334137" y="0"/>
                  </a:lnTo>
                  <a:lnTo>
                    <a:pt x="33137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81">
              <a:extLst>
                <a:ext uri="{FF2B5EF4-FFF2-40B4-BE49-F238E27FC236}">
                  <a16:creationId xmlns:a16="http://schemas.microsoft.com/office/drawing/2014/main" id="{57F2913A-2E74-43B1-B0BE-D5681D7002B6}"/>
                </a:ext>
              </a:extLst>
            </p:cNvPr>
            <p:cNvSpPr/>
            <p:nvPr/>
          </p:nvSpPr>
          <p:spPr>
            <a:xfrm>
              <a:off x="5290611" y="4587968"/>
              <a:ext cx="400050" cy="1133475"/>
            </a:xfrm>
            <a:custGeom>
              <a:avLst/>
              <a:gdLst>
                <a:gd name="connsiteX0" fmla="*/ 5810 w 400050"/>
                <a:gd name="connsiteY0" fmla="*/ 1135475 h 1133475"/>
                <a:gd name="connsiteX1" fmla="*/ 407480 w 400050"/>
                <a:gd name="connsiteY1" fmla="*/ 0 h 1133475"/>
                <a:gd name="connsiteX2" fmla="*/ 404717 w 400050"/>
                <a:gd name="connsiteY2" fmla="*/ 0 h 1133475"/>
                <a:gd name="connsiteX3" fmla="*/ 0 w 4000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00050" h="1133475">
                  <a:moveTo>
                    <a:pt x="5810" y="1135475"/>
                  </a:moveTo>
                  <a:lnTo>
                    <a:pt x="407480" y="0"/>
                  </a:lnTo>
                  <a:lnTo>
                    <a:pt x="40471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82">
              <a:extLst>
                <a:ext uri="{FF2B5EF4-FFF2-40B4-BE49-F238E27FC236}">
                  <a16:creationId xmlns:a16="http://schemas.microsoft.com/office/drawing/2014/main" id="{F2BC5472-359A-4E10-B7F6-A3577CE84C1A}"/>
                </a:ext>
              </a:extLst>
            </p:cNvPr>
            <p:cNvSpPr/>
            <p:nvPr/>
          </p:nvSpPr>
          <p:spPr>
            <a:xfrm>
              <a:off x="5148688" y="4587968"/>
              <a:ext cx="476250" cy="1133475"/>
            </a:xfrm>
            <a:custGeom>
              <a:avLst/>
              <a:gdLst>
                <a:gd name="connsiteX0" fmla="*/ 5810 w 476250"/>
                <a:gd name="connsiteY0" fmla="*/ 1135475 h 1133475"/>
                <a:gd name="connsiteX1" fmla="*/ 480822 w 476250"/>
                <a:gd name="connsiteY1" fmla="*/ 0 h 1133475"/>
                <a:gd name="connsiteX2" fmla="*/ 477965 w 476250"/>
                <a:gd name="connsiteY2" fmla="*/ 0 h 1133475"/>
                <a:gd name="connsiteX3" fmla="*/ 0 w 4762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476250" h="1133475">
                  <a:moveTo>
                    <a:pt x="5810" y="1135475"/>
                  </a:moveTo>
                  <a:lnTo>
                    <a:pt x="480822" y="0"/>
                  </a:lnTo>
                  <a:lnTo>
                    <a:pt x="477965"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83">
              <a:extLst>
                <a:ext uri="{FF2B5EF4-FFF2-40B4-BE49-F238E27FC236}">
                  <a16:creationId xmlns:a16="http://schemas.microsoft.com/office/drawing/2014/main" id="{0C402F39-555E-4F32-A88E-4408B94EB08B}"/>
                </a:ext>
              </a:extLst>
            </p:cNvPr>
            <p:cNvSpPr/>
            <p:nvPr/>
          </p:nvSpPr>
          <p:spPr>
            <a:xfrm>
              <a:off x="5006766" y="4587968"/>
              <a:ext cx="552450" cy="1133475"/>
            </a:xfrm>
            <a:custGeom>
              <a:avLst/>
              <a:gdLst>
                <a:gd name="connsiteX0" fmla="*/ 5810 w 552450"/>
                <a:gd name="connsiteY0" fmla="*/ 1135475 h 1133475"/>
                <a:gd name="connsiteX1" fmla="*/ 554165 w 552450"/>
                <a:gd name="connsiteY1" fmla="*/ 0 h 1133475"/>
                <a:gd name="connsiteX2" fmla="*/ 551307 w 552450"/>
                <a:gd name="connsiteY2" fmla="*/ 0 h 1133475"/>
                <a:gd name="connsiteX3" fmla="*/ 0 w 55245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552450" h="1133475">
                  <a:moveTo>
                    <a:pt x="5810" y="1135475"/>
                  </a:moveTo>
                  <a:lnTo>
                    <a:pt x="554165" y="0"/>
                  </a:lnTo>
                  <a:lnTo>
                    <a:pt x="55130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84">
              <a:extLst>
                <a:ext uri="{FF2B5EF4-FFF2-40B4-BE49-F238E27FC236}">
                  <a16:creationId xmlns:a16="http://schemas.microsoft.com/office/drawing/2014/main" id="{2E011A37-6FB7-4F61-ABF5-D0729324FC91}"/>
                </a:ext>
              </a:extLst>
            </p:cNvPr>
            <p:cNvSpPr/>
            <p:nvPr/>
          </p:nvSpPr>
          <p:spPr>
            <a:xfrm>
              <a:off x="4864844" y="4587968"/>
              <a:ext cx="619125" cy="1133475"/>
            </a:xfrm>
            <a:custGeom>
              <a:avLst/>
              <a:gdLst>
                <a:gd name="connsiteX0" fmla="*/ 5810 w 619125"/>
                <a:gd name="connsiteY0" fmla="*/ 1135475 h 1133475"/>
                <a:gd name="connsiteX1" fmla="*/ 627412 w 619125"/>
                <a:gd name="connsiteY1" fmla="*/ 0 h 1133475"/>
                <a:gd name="connsiteX2" fmla="*/ 624650 w 619125"/>
                <a:gd name="connsiteY2" fmla="*/ 0 h 1133475"/>
                <a:gd name="connsiteX3" fmla="*/ 0 w 6191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19125" h="1133475">
                  <a:moveTo>
                    <a:pt x="5810" y="1135475"/>
                  </a:moveTo>
                  <a:lnTo>
                    <a:pt x="627412" y="0"/>
                  </a:lnTo>
                  <a:lnTo>
                    <a:pt x="624650"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85">
              <a:extLst>
                <a:ext uri="{FF2B5EF4-FFF2-40B4-BE49-F238E27FC236}">
                  <a16:creationId xmlns:a16="http://schemas.microsoft.com/office/drawing/2014/main" id="{FE3B5A52-F75A-4605-8459-1F49A97C90D9}"/>
                </a:ext>
              </a:extLst>
            </p:cNvPr>
            <p:cNvSpPr/>
            <p:nvPr/>
          </p:nvSpPr>
          <p:spPr>
            <a:xfrm>
              <a:off x="4723016" y="4587968"/>
              <a:ext cx="695325" cy="1133475"/>
            </a:xfrm>
            <a:custGeom>
              <a:avLst/>
              <a:gdLst>
                <a:gd name="connsiteX0" fmla="*/ 5810 w 695325"/>
                <a:gd name="connsiteY0" fmla="*/ 1135475 h 1133475"/>
                <a:gd name="connsiteX1" fmla="*/ 700659 w 695325"/>
                <a:gd name="connsiteY1" fmla="*/ 0 h 1133475"/>
                <a:gd name="connsiteX2" fmla="*/ 697897 w 695325"/>
                <a:gd name="connsiteY2" fmla="*/ 0 h 1133475"/>
                <a:gd name="connsiteX3" fmla="*/ 0 w 6953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695325" h="1133475">
                  <a:moveTo>
                    <a:pt x="5810" y="1135475"/>
                  </a:moveTo>
                  <a:lnTo>
                    <a:pt x="700659" y="0"/>
                  </a:lnTo>
                  <a:lnTo>
                    <a:pt x="69789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86">
              <a:extLst>
                <a:ext uri="{FF2B5EF4-FFF2-40B4-BE49-F238E27FC236}">
                  <a16:creationId xmlns:a16="http://schemas.microsoft.com/office/drawing/2014/main" id="{B164B013-BADE-4A76-972F-E2D1C87B8BC1}"/>
                </a:ext>
              </a:extLst>
            </p:cNvPr>
            <p:cNvSpPr/>
            <p:nvPr/>
          </p:nvSpPr>
          <p:spPr>
            <a:xfrm>
              <a:off x="4581094" y="4587968"/>
              <a:ext cx="771525" cy="1133475"/>
            </a:xfrm>
            <a:custGeom>
              <a:avLst/>
              <a:gdLst>
                <a:gd name="connsiteX0" fmla="*/ 5810 w 771525"/>
                <a:gd name="connsiteY0" fmla="*/ 1135475 h 1133475"/>
                <a:gd name="connsiteX1" fmla="*/ 774002 w 771525"/>
                <a:gd name="connsiteY1" fmla="*/ 0 h 1133475"/>
                <a:gd name="connsiteX2" fmla="*/ 771144 w 771525"/>
                <a:gd name="connsiteY2" fmla="*/ 0 h 1133475"/>
                <a:gd name="connsiteX3" fmla="*/ 0 w 771525"/>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771525" h="1133475">
                  <a:moveTo>
                    <a:pt x="5810" y="1135475"/>
                  </a:moveTo>
                  <a:lnTo>
                    <a:pt x="774002" y="0"/>
                  </a:lnTo>
                  <a:lnTo>
                    <a:pt x="771144"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87">
              <a:extLst>
                <a:ext uri="{FF2B5EF4-FFF2-40B4-BE49-F238E27FC236}">
                  <a16:creationId xmlns:a16="http://schemas.microsoft.com/office/drawing/2014/main" id="{0294E6A8-F697-497E-9BFF-8E847FFECA80}"/>
                </a:ext>
              </a:extLst>
            </p:cNvPr>
            <p:cNvSpPr/>
            <p:nvPr/>
          </p:nvSpPr>
          <p:spPr>
            <a:xfrm>
              <a:off x="4439171" y="4587968"/>
              <a:ext cx="838200" cy="1133475"/>
            </a:xfrm>
            <a:custGeom>
              <a:avLst/>
              <a:gdLst>
                <a:gd name="connsiteX0" fmla="*/ 5810 w 838200"/>
                <a:gd name="connsiteY0" fmla="*/ 1135475 h 1133475"/>
                <a:gd name="connsiteX1" fmla="*/ 847344 w 838200"/>
                <a:gd name="connsiteY1" fmla="*/ 0 h 1133475"/>
                <a:gd name="connsiteX2" fmla="*/ 844487 w 838200"/>
                <a:gd name="connsiteY2" fmla="*/ 0 h 1133475"/>
                <a:gd name="connsiteX3" fmla="*/ 0 w 8382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838200" h="1133475">
                  <a:moveTo>
                    <a:pt x="5810" y="1135475"/>
                  </a:moveTo>
                  <a:lnTo>
                    <a:pt x="847344" y="0"/>
                  </a:lnTo>
                  <a:lnTo>
                    <a:pt x="844487"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88">
              <a:extLst>
                <a:ext uri="{FF2B5EF4-FFF2-40B4-BE49-F238E27FC236}">
                  <a16:creationId xmlns:a16="http://schemas.microsoft.com/office/drawing/2014/main" id="{7DECC987-7F03-40DF-B0A0-BE32A93FD25E}"/>
                </a:ext>
              </a:extLst>
            </p:cNvPr>
            <p:cNvSpPr/>
            <p:nvPr/>
          </p:nvSpPr>
          <p:spPr>
            <a:xfrm>
              <a:off x="4297249" y="4587968"/>
              <a:ext cx="914400" cy="1133475"/>
            </a:xfrm>
            <a:custGeom>
              <a:avLst/>
              <a:gdLst>
                <a:gd name="connsiteX0" fmla="*/ 5810 w 914400"/>
                <a:gd name="connsiteY0" fmla="*/ 1135475 h 1133475"/>
                <a:gd name="connsiteX1" fmla="*/ 920591 w 914400"/>
                <a:gd name="connsiteY1" fmla="*/ 0 h 1133475"/>
                <a:gd name="connsiteX2" fmla="*/ 917829 w 914400"/>
                <a:gd name="connsiteY2" fmla="*/ 0 h 1133475"/>
                <a:gd name="connsiteX3" fmla="*/ 0 w 9144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14400" h="1133475">
                  <a:moveTo>
                    <a:pt x="5810" y="1135475"/>
                  </a:moveTo>
                  <a:lnTo>
                    <a:pt x="920591" y="0"/>
                  </a:lnTo>
                  <a:lnTo>
                    <a:pt x="917829"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89">
              <a:extLst>
                <a:ext uri="{FF2B5EF4-FFF2-40B4-BE49-F238E27FC236}">
                  <a16:creationId xmlns:a16="http://schemas.microsoft.com/office/drawing/2014/main" id="{AEDA8C45-51CF-41BF-8EF7-4862FE8AAACC}"/>
                </a:ext>
              </a:extLst>
            </p:cNvPr>
            <p:cNvSpPr/>
            <p:nvPr/>
          </p:nvSpPr>
          <p:spPr>
            <a:xfrm>
              <a:off x="4155326" y="4587968"/>
              <a:ext cx="990600" cy="1133475"/>
            </a:xfrm>
            <a:custGeom>
              <a:avLst/>
              <a:gdLst>
                <a:gd name="connsiteX0" fmla="*/ 5810 w 990600"/>
                <a:gd name="connsiteY0" fmla="*/ 1135475 h 1133475"/>
                <a:gd name="connsiteX1" fmla="*/ 993934 w 990600"/>
                <a:gd name="connsiteY1" fmla="*/ 0 h 1133475"/>
                <a:gd name="connsiteX2" fmla="*/ 991172 w 990600"/>
                <a:gd name="connsiteY2" fmla="*/ 0 h 1133475"/>
                <a:gd name="connsiteX3" fmla="*/ 0 w 9906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990600" h="1133475">
                  <a:moveTo>
                    <a:pt x="5810" y="1135475"/>
                  </a:moveTo>
                  <a:lnTo>
                    <a:pt x="993934" y="0"/>
                  </a:lnTo>
                  <a:lnTo>
                    <a:pt x="991172"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90">
              <a:extLst>
                <a:ext uri="{FF2B5EF4-FFF2-40B4-BE49-F238E27FC236}">
                  <a16:creationId xmlns:a16="http://schemas.microsoft.com/office/drawing/2014/main" id="{60BFCF94-761B-44EB-906D-3F2E929D22FF}"/>
                </a:ext>
              </a:extLst>
            </p:cNvPr>
            <p:cNvSpPr/>
            <p:nvPr/>
          </p:nvSpPr>
          <p:spPr>
            <a:xfrm>
              <a:off x="4013404" y="4587968"/>
              <a:ext cx="1066800" cy="1133475"/>
            </a:xfrm>
            <a:custGeom>
              <a:avLst/>
              <a:gdLst>
                <a:gd name="connsiteX0" fmla="*/ 5810 w 1066800"/>
                <a:gd name="connsiteY0" fmla="*/ 1135475 h 1133475"/>
                <a:gd name="connsiteX1" fmla="*/ 1067276 w 1066800"/>
                <a:gd name="connsiteY1" fmla="*/ 0 h 1133475"/>
                <a:gd name="connsiteX2" fmla="*/ 1064514 w 1066800"/>
                <a:gd name="connsiteY2" fmla="*/ 0 h 1133475"/>
                <a:gd name="connsiteX3" fmla="*/ 0 w 1066800"/>
                <a:gd name="connsiteY3" fmla="*/ 1135475 h 1133475"/>
              </a:gdLst>
              <a:ahLst/>
              <a:cxnLst>
                <a:cxn ang="0">
                  <a:pos x="connsiteX0" y="connsiteY0"/>
                </a:cxn>
                <a:cxn ang="0">
                  <a:pos x="connsiteX1" y="connsiteY1"/>
                </a:cxn>
                <a:cxn ang="0">
                  <a:pos x="connsiteX2" y="connsiteY2"/>
                </a:cxn>
                <a:cxn ang="0">
                  <a:pos x="connsiteX3" y="connsiteY3"/>
                </a:cxn>
              </a:cxnLst>
              <a:rect l="l" t="t" r="r" b="b"/>
              <a:pathLst>
                <a:path w="1066800" h="1133475">
                  <a:moveTo>
                    <a:pt x="5810" y="1135475"/>
                  </a:moveTo>
                  <a:lnTo>
                    <a:pt x="1067276" y="0"/>
                  </a:lnTo>
                  <a:lnTo>
                    <a:pt x="1064514" y="0"/>
                  </a:lnTo>
                  <a:lnTo>
                    <a:pt x="0" y="11354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91">
              <a:extLst>
                <a:ext uri="{FF2B5EF4-FFF2-40B4-BE49-F238E27FC236}">
                  <a16:creationId xmlns:a16="http://schemas.microsoft.com/office/drawing/2014/main" id="{20F48336-552D-4FA5-B932-0028742DB23B}"/>
                </a:ext>
              </a:extLst>
            </p:cNvPr>
            <p:cNvSpPr/>
            <p:nvPr/>
          </p:nvSpPr>
          <p:spPr>
            <a:xfrm>
              <a:off x="3938823" y="4587968"/>
              <a:ext cx="1066800" cy="1066800"/>
            </a:xfrm>
            <a:custGeom>
              <a:avLst/>
              <a:gdLst>
                <a:gd name="connsiteX0" fmla="*/ 0 w 1066800"/>
                <a:gd name="connsiteY0" fmla="*/ 1073944 h 1066800"/>
                <a:gd name="connsiteX1" fmla="*/ 1073277 w 1066800"/>
                <a:gd name="connsiteY1" fmla="*/ 0 h 1066800"/>
                <a:gd name="connsiteX2" fmla="*/ 1070420 w 1066800"/>
                <a:gd name="connsiteY2" fmla="*/ 0 h 1066800"/>
                <a:gd name="connsiteX3" fmla="*/ 0 w 1066800"/>
                <a:gd name="connsiteY3" fmla="*/ 1068324 h 1066800"/>
              </a:gdLst>
              <a:ahLst/>
              <a:cxnLst>
                <a:cxn ang="0">
                  <a:pos x="connsiteX0" y="connsiteY0"/>
                </a:cxn>
                <a:cxn ang="0">
                  <a:pos x="connsiteX1" y="connsiteY1"/>
                </a:cxn>
                <a:cxn ang="0">
                  <a:pos x="connsiteX2" y="connsiteY2"/>
                </a:cxn>
                <a:cxn ang="0">
                  <a:pos x="connsiteX3" y="connsiteY3"/>
                </a:cxn>
              </a:cxnLst>
              <a:rect l="l" t="t" r="r" b="b"/>
              <a:pathLst>
                <a:path w="1066800" h="1066800">
                  <a:moveTo>
                    <a:pt x="0" y="1073944"/>
                  </a:moveTo>
                  <a:lnTo>
                    <a:pt x="1073277" y="0"/>
                  </a:lnTo>
                  <a:lnTo>
                    <a:pt x="1070420" y="0"/>
                  </a:lnTo>
                  <a:lnTo>
                    <a:pt x="0" y="10683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92">
              <a:extLst>
                <a:ext uri="{FF2B5EF4-FFF2-40B4-BE49-F238E27FC236}">
                  <a16:creationId xmlns:a16="http://schemas.microsoft.com/office/drawing/2014/main" id="{7B097FAE-029C-4566-95CE-C1A1AACACF10}"/>
                </a:ext>
              </a:extLst>
            </p:cNvPr>
            <p:cNvSpPr/>
            <p:nvPr/>
          </p:nvSpPr>
          <p:spPr>
            <a:xfrm>
              <a:off x="3938823" y="4587968"/>
              <a:ext cx="1000125" cy="942975"/>
            </a:xfrm>
            <a:custGeom>
              <a:avLst/>
              <a:gdLst>
                <a:gd name="connsiteX0" fmla="*/ 0 w 1000125"/>
                <a:gd name="connsiteY0" fmla="*/ 944309 h 942975"/>
                <a:gd name="connsiteX1" fmla="*/ 1004602 w 1000125"/>
                <a:gd name="connsiteY1" fmla="*/ 0 h 942975"/>
                <a:gd name="connsiteX2" fmla="*/ 1001840 w 1000125"/>
                <a:gd name="connsiteY2" fmla="*/ 0 h 942975"/>
                <a:gd name="connsiteX3" fmla="*/ 0 w 1000125"/>
                <a:gd name="connsiteY3" fmla="*/ 939356 h 942975"/>
              </a:gdLst>
              <a:ahLst/>
              <a:cxnLst>
                <a:cxn ang="0">
                  <a:pos x="connsiteX0" y="connsiteY0"/>
                </a:cxn>
                <a:cxn ang="0">
                  <a:pos x="connsiteX1" y="connsiteY1"/>
                </a:cxn>
                <a:cxn ang="0">
                  <a:pos x="connsiteX2" y="connsiteY2"/>
                </a:cxn>
                <a:cxn ang="0">
                  <a:pos x="connsiteX3" y="connsiteY3"/>
                </a:cxn>
              </a:cxnLst>
              <a:rect l="l" t="t" r="r" b="b"/>
              <a:pathLst>
                <a:path w="1000125" h="942975">
                  <a:moveTo>
                    <a:pt x="0" y="944309"/>
                  </a:moveTo>
                  <a:lnTo>
                    <a:pt x="1004602" y="0"/>
                  </a:lnTo>
                  <a:lnTo>
                    <a:pt x="1001840" y="0"/>
                  </a:lnTo>
                  <a:lnTo>
                    <a:pt x="0" y="9393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93">
              <a:extLst>
                <a:ext uri="{FF2B5EF4-FFF2-40B4-BE49-F238E27FC236}">
                  <a16:creationId xmlns:a16="http://schemas.microsoft.com/office/drawing/2014/main" id="{4D310977-F096-40B3-89FF-AA0AA5F15E11}"/>
                </a:ext>
              </a:extLst>
            </p:cNvPr>
            <p:cNvSpPr/>
            <p:nvPr/>
          </p:nvSpPr>
          <p:spPr>
            <a:xfrm>
              <a:off x="3938823" y="4587968"/>
              <a:ext cx="933450" cy="828675"/>
            </a:xfrm>
            <a:custGeom>
              <a:avLst/>
              <a:gdLst>
                <a:gd name="connsiteX0" fmla="*/ 0 w 933450"/>
                <a:gd name="connsiteY0" fmla="*/ 829532 h 828675"/>
                <a:gd name="connsiteX1" fmla="*/ 936022 w 933450"/>
                <a:gd name="connsiteY1" fmla="*/ 0 h 828675"/>
                <a:gd name="connsiteX2" fmla="*/ 933260 w 933450"/>
                <a:gd name="connsiteY2" fmla="*/ 0 h 828675"/>
                <a:gd name="connsiteX3" fmla="*/ 0 w 933450"/>
                <a:gd name="connsiteY3" fmla="*/ 825056 h 828675"/>
              </a:gdLst>
              <a:ahLst/>
              <a:cxnLst>
                <a:cxn ang="0">
                  <a:pos x="connsiteX0" y="connsiteY0"/>
                </a:cxn>
                <a:cxn ang="0">
                  <a:pos x="connsiteX1" y="connsiteY1"/>
                </a:cxn>
                <a:cxn ang="0">
                  <a:pos x="connsiteX2" y="connsiteY2"/>
                </a:cxn>
                <a:cxn ang="0">
                  <a:pos x="connsiteX3" y="connsiteY3"/>
                </a:cxn>
              </a:cxnLst>
              <a:rect l="l" t="t" r="r" b="b"/>
              <a:pathLst>
                <a:path w="933450" h="828675">
                  <a:moveTo>
                    <a:pt x="0" y="829532"/>
                  </a:moveTo>
                  <a:lnTo>
                    <a:pt x="936022" y="0"/>
                  </a:lnTo>
                  <a:lnTo>
                    <a:pt x="933260" y="0"/>
                  </a:lnTo>
                  <a:lnTo>
                    <a:pt x="0" y="8250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94">
              <a:extLst>
                <a:ext uri="{FF2B5EF4-FFF2-40B4-BE49-F238E27FC236}">
                  <a16:creationId xmlns:a16="http://schemas.microsoft.com/office/drawing/2014/main" id="{A6892929-DAA1-4155-AEE7-8EC2E18A63D6}"/>
                </a:ext>
              </a:extLst>
            </p:cNvPr>
            <p:cNvSpPr/>
            <p:nvPr/>
          </p:nvSpPr>
          <p:spPr>
            <a:xfrm>
              <a:off x="3938823" y="4587968"/>
              <a:ext cx="866775" cy="723900"/>
            </a:xfrm>
            <a:custGeom>
              <a:avLst/>
              <a:gdLst>
                <a:gd name="connsiteX0" fmla="*/ 0 w 866775"/>
                <a:gd name="connsiteY0" fmla="*/ 727139 h 723900"/>
                <a:gd name="connsiteX1" fmla="*/ 867442 w 866775"/>
                <a:gd name="connsiteY1" fmla="*/ 0 h 723900"/>
                <a:gd name="connsiteX2" fmla="*/ 864680 w 866775"/>
                <a:gd name="connsiteY2" fmla="*/ 0 h 723900"/>
                <a:gd name="connsiteX3" fmla="*/ 0 w 866775"/>
                <a:gd name="connsiteY3" fmla="*/ 723138 h 723900"/>
              </a:gdLst>
              <a:ahLst/>
              <a:cxnLst>
                <a:cxn ang="0">
                  <a:pos x="connsiteX0" y="connsiteY0"/>
                </a:cxn>
                <a:cxn ang="0">
                  <a:pos x="connsiteX1" y="connsiteY1"/>
                </a:cxn>
                <a:cxn ang="0">
                  <a:pos x="connsiteX2" y="connsiteY2"/>
                </a:cxn>
                <a:cxn ang="0">
                  <a:pos x="connsiteX3" y="connsiteY3"/>
                </a:cxn>
              </a:cxnLst>
              <a:rect l="l" t="t" r="r" b="b"/>
              <a:pathLst>
                <a:path w="866775" h="723900">
                  <a:moveTo>
                    <a:pt x="0" y="727139"/>
                  </a:moveTo>
                  <a:lnTo>
                    <a:pt x="867442" y="0"/>
                  </a:lnTo>
                  <a:lnTo>
                    <a:pt x="864680" y="0"/>
                  </a:lnTo>
                  <a:lnTo>
                    <a:pt x="0" y="7231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95">
              <a:extLst>
                <a:ext uri="{FF2B5EF4-FFF2-40B4-BE49-F238E27FC236}">
                  <a16:creationId xmlns:a16="http://schemas.microsoft.com/office/drawing/2014/main" id="{8CBCFD02-40F1-438C-AB03-5B44C97E424C}"/>
                </a:ext>
              </a:extLst>
            </p:cNvPr>
            <p:cNvSpPr/>
            <p:nvPr/>
          </p:nvSpPr>
          <p:spPr>
            <a:xfrm>
              <a:off x="3938823" y="4587968"/>
              <a:ext cx="790575" cy="628650"/>
            </a:xfrm>
            <a:custGeom>
              <a:avLst/>
              <a:gdLst>
                <a:gd name="connsiteX0" fmla="*/ 0 w 790575"/>
                <a:gd name="connsiteY0" fmla="*/ 635222 h 628650"/>
                <a:gd name="connsiteX1" fmla="*/ 798862 w 790575"/>
                <a:gd name="connsiteY1" fmla="*/ 0 h 628650"/>
                <a:gd name="connsiteX2" fmla="*/ 796004 w 790575"/>
                <a:gd name="connsiteY2" fmla="*/ 0 h 628650"/>
                <a:gd name="connsiteX3" fmla="*/ 0 w 790575"/>
                <a:gd name="connsiteY3" fmla="*/ 631698 h 628650"/>
              </a:gdLst>
              <a:ahLst/>
              <a:cxnLst>
                <a:cxn ang="0">
                  <a:pos x="connsiteX0" y="connsiteY0"/>
                </a:cxn>
                <a:cxn ang="0">
                  <a:pos x="connsiteX1" y="connsiteY1"/>
                </a:cxn>
                <a:cxn ang="0">
                  <a:pos x="connsiteX2" y="connsiteY2"/>
                </a:cxn>
                <a:cxn ang="0">
                  <a:pos x="connsiteX3" y="connsiteY3"/>
                </a:cxn>
              </a:cxnLst>
              <a:rect l="l" t="t" r="r" b="b"/>
              <a:pathLst>
                <a:path w="790575" h="628650">
                  <a:moveTo>
                    <a:pt x="0" y="635222"/>
                  </a:moveTo>
                  <a:lnTo>
                    <a:pt x="798862" y="0"/>
                  </a:lnTo>
                  <a:lnTo>
                    <a:pt x="796004" y="0"/>
                  </a:lnTo>
                  <a:lnTo>
                    <a:pt x="0" y="6316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96">
              <a:extLst>
                <a:ext uri="{FF2B5EF4-FFF2-40B4-BE49-F238E27FC236}">
                  <a16:creationId xmlns:a16="http://schemas.microsoft.com/office/drawing/2014/main" id="{72D3F7FD-F0EF-4EE6-9EBA-E110E35B9154}"/>
                </a:ext>
              </a:extLst>
            </p:cNvPr>
            <p:cNvSpPr/>
            <p:nvPr/>
          </p:nvSpPr>
          <p:spPr>
            <a:xfrm>
              <a:off x="3938823" y="4587968"/>
              <a:ext cx="723900" cy="542925"/>
            </a:xfrm>
            <a:custGeom>
              <a:avLst/>
              <a:gdLst>
                <a:gd name="connsiteX0" fmla="*/ 0 w 723900"/>
                <a:gd name="connsiteY0" fmla="*/ 552355 h 542925"/>
                <a:gd name="connsiteX1" fmla="*/ 730187 w 723900"/>
                <a:gd name="connsiteY1" fmla="*/ 0 h 542925"/>
                <a:gd name="connsiteX2" fmla="*/ 727424 w 723900"/>
                <a:gd name="connsiteY2" fmla="*/ 0 h 542925"/>
                <a:gd name="connsiteX3" fmla="*/ 0 w 723900"/>
                <a:gd name="connsiteY3" fmla="*/ 549116 h 542925"/>
              </a:gdLst>
              <a:ahLst/>
              <a:cxnLst>
                <a:cxn ang="0">
                  <a:pos x="connsiteX0" y="connsiteY0"/>
                </a:cxn>
                <a:cxn ang="0">
                  <a:pos x="connsiteX1" y="connsiteY1"/>
                </a:cxn>
                <a:cxn ang="0">
                  <a:pos x="connsiteX2" y="connsiteY2"/>
                </a:cxn>
                <a:cxn ang="0">
                  <a:pos x="connsiteX3" y="connsiteY3"/>
                </a:cxn>
              </a:cxnLst>
              <a:rect l="l" t="t" r="r" b="b"/>
              <a:pathLst>
                <a:path w="723900" h="542925">
                  <a:moveTo>
                    <a:pt x="0" y="552355"/>
                  </a:moveTo>
                  <a:lnTo>
                    <a:pt x="730187" y="0"/>
                  </a:lnTo>
                  <a:lnTo>
                    <a:pt x="727424" y="0"/>
                  </a:lnTo>
                  <a:lnTo>
                    <a:pt x="0" y="5491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97">
              <a:extLst>
                <a:ext uri="{FF2B5EF4-FFF2-40B4-BE49-F238E27FC236}">
                  <a16:creationId xmlns:a16="http://schemas.microsoft.com/office/drawing/2014/main" id="{DFB86CF8-3879-4252-B79A-3F2D9CFAEC3D}"/>
                </a:ext>
              </a:extLst>
            </p:cNvPr>
            <p:cNvSpPr/>
            <p:nvPr/>
          </p:nvSpPr>
          <p:spPr>
            <a:xfrm>
              <a:off x="3938823" y="4587968"/>
              <a:ext cx="657225" cy="476250"/>
            </a:xfrm>
            <a:custGeom>
              <a:avLst/>
              <a:gdLst>
                <a:gd name="connsiteX0" fmla="*/ 0 w 657225"/>
                <a:gd name="connsiteY0" fmla="*/ 477107 h 476250"/>
                <a:gd name="connsiteX1" fmla="*/ 661607 w 657225"/>
                <a:gd name="connsiteY1" fmla="*/ 0 h 476250"/>
                <a:gd name="connsiteX2" fmla="*/ 658844 w 657225"/>
                <a:gd name="connsiteY2" fmla="*/ 0 h 476250"/>
                <a:gd name="connsiteX3" fmla="*/ 0 w 657225"/>
                <a:gd name="connsiteY3" fmla="*/ 474250 h 476250"/>
              </a:gdLst>
              <a:ahLst/>
              <a:cxnLst>
                <a:cxn ang="0">
                  <a:pos x="connsiteX0" y="connsiteY0"/>
                </a:cxn>
                <a:cxn ang="0">
                  <a:pos x="connsiteX1" y="connsiteY1"/>
                </a:cxn>
                <a:cxn ang="0">
                  <a:pos x="connsiteX2" y="connsiteY2"/>
                </a:cxn>
                <a:cxn ang="0">
                  <a:pos x="connsiteX3" y="connsiteY3"/>
                </a:cxn>
              </a:cxnLst>
              <a:rect l="l" t="t" r="r" b="b"/>
              <a:pathLst>
                <a:path w="657225" h="476250">
                  <a:moveTo>
                    <a:pt x="0" y="477107"/>
                  </a:moveTo>
                  <a:lnTo>
                    <a:pt x="661607" y="0"/>
                  </a:lnTo>
                  <a:lnTo>
                    <a:pt x="658844" y="0"/>
                  </a:lnTo>
                  <a:lnTo>
                    <a:pt x="0" y="4742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98">
              <a:extLst>
                <a:ext uri="{FF2B5EF4-FFF2-40B4-BE49-F238E27FC236}">
                  <a16:creationId xmlns:a16="http://schemas.microsoft.com/office/drawing/2014/main" id="{D3728CD7-733D-4D74-A3B1-D2CE024A9285}"/>
                </a:ext>
              </a:extLst>
            </p:cNvPr>
            <p:cNvSpPr/>
            <p:nvPr/>
          </p:nvSpPr>
          <p:spPr>
            <a:xfrm>
              <a:off x="3938823" y="4587968"/>
              <a:ext cx="590550" cy="400050"/>
            </a:xfrm>
            <a:custGeom>
              <a:avLst/>
              <a:gdLst>
                <a:gd name="connsiteX0" fmla="*/ 0 w 590550"/>
                <a:gd name="connsiteY0" fmla="*/ 408622 h 400050"/>
                <a:gd name="connsiteX1" fmla="*/ 593027 w 590550"/>
                <a:gd name="connsiteY1" fmla="*/ 0 h 400050"/>
                <a:gd name="connsiteX2" fmla="*/ 590264 w 590550"/>
                <a:gd name="connsiteY2" fmla="*/ 0 h 400050"/>
                <a:gd name="connsiteX3" fmla="*/ 0 w 590550"/>
                <a:gd name="connsiteY3" fmla="*/ 405956 h 400050"/>
              </a:gdLst>
              <a:ahLst/>
              <a:cxnLst>
                <a:cxn ang="0">
                  <a:pos x="connsiteX0" y="connsiteY0"/>
                </a:cxn>
                <a:cxn ang="0">
                  <a:pos x="connsiteX1" y="connsiteY1"/>
                </a:cxn>
                <a:cxn ang="0">
                  <a:pos x="connsiteX2" y="connsiteY2"/>
                </a:cxn>
                <a:cxn ang="0">
                  <a:pos x="connsiteX3" y="connsiteY3"/>
                </a:cxn>
              </a:cxnLst>
              <a:rect l="l" t="t" r="r" b="b"/>
              <a:pathLst>
                <a:path w="590550" h="400050">
                  <a:moveTo>
                    <a:pt x="0" y="408622"/>
                  </a:moveTo>
                  <a:lnTo>
                    <a:pt x="593027" y="0"/>
                  </a:lnTo>
                  <a:lnTo>
                    <a:pt x="590264" y="0"/>
                  </a:lnTo>
                  <a:lnTo>
                    <a:pt x="0" y="4059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99">
              <a:extLst>
                <a:ext uri="{FF2B5EF4-FFF2-40B4-BE49-F238E27FC236}">
                  <a16:creationId xmlns:a16="http://schemas.microsoft.com/office/drawing/2014/main" id="{D39B7404-841F-439D-9C6F-90B79164F508}"/>
                </a:ext>
              </a:extLst>
            </p:cNvPr>
            <p:cNvSpPr/>
            <p:nvPr/>
          </p:nvSpPr>
          <p:spPr>
            <a:xfrm>
              <a:off x="3938823" y="4587968"/>
              <a:ext cx="523875" cy="342900"/>
            </a:xfrm>
            <a:custGeom>
              <a:avLst/>
              <a:gdLst>
                <a:gd name="connsiteX0" fmla="*/ 0 w 523875"/>
                <a:gd name="connsiteY0" fmla="*/ 345948 h 342900"/>
                <a:gd name="connsiteX1" fmla="*/ 524447 w 523875"/>
                <a:gd name="connsiteY1" fmla="*/ 0 h 342900"/>
                <a:gd name="connsiteX2" fmla="*/ 521589 w 523875"/>
                <a:gd name="connsiteY2" fmla="*/ 0 h 342900"/>
                <a:gd name="connsiteX3" fmla="*/ 0 w 523875"/>
                <a:gd name="connsiteY3" fmla="*/ 343567 h 342900"/>
              </a:gdLst>
              <a:ahLst/>
              <a:cxnLst>
                <a:cxn ang="0">
                  <a:pos x="connsiteX0" y="connsiteY0"/>
                </a:cxn>
                <a:cxn ang="0">
                  <a:pos x="connsiteX1" y="connsiteY1"/>
                </a:cxn>
                <a:cxn ang="0">
                  <a:pos x="connsiteX2" y="connsiteY2"/>
                </a:cxn>
                <a:cxn ang="0">
                  <a:pos x="connsiteX3" y="connsiteY3"/>
                </a:cxn>
              </a:cxnLst>
              <a:rect l="l" t="t" r="r" b="b"/>
              <a:pathLst>
                <a:path w="523875" h="342900">
                  <a:moveTo>
                    <a:pt x="0" y="345948"/>
                  </a:moveTo>
                  <a:lnTo>
                    <a:pt x="524447" y="0"/>
                  </a:lnTo>
                  <a:lnTo>
                    <a:pt x="521589" y="0"/>
                  </a:lnTo>
                  <a:lnTo>
                    <a:pt x="0" y="343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200">
              <a:extLst>
                <a:ext uri="{FF2B5EF4-FFF2-40B4-BE49-F238E27FC236}">
                  <a16:creationId xmlns:a16="http://schemas.microsoft.com/office/drawing/2014/main" id="{289888A5-BE98-4702-983A-CC2C13A58E51}"/>
                </a:ext>
              </a:extLst>
            </p:cNvPr>
            <p:cNvSpPr/>
            <p:nvPr/>
          </p:nvSpPr>
          <p:spPr>
            <a:xfrm>
              <a:off x="3938823" y="4587968"/>
              <a:ext cx="447675" cy="285750"/>
            </a:xfrm>
            <a:custGeom>
              <a:avLst/>
              <a:gdLst>
                <a:gd name="connsiteX0" fmla="*/ 0 w 447675"/>
                <a:gd name="connsiteY0" fmla="*/ 288417 h 285750"/>
                <a:gd name="connsiteX1" fmla="*/ 455867 w 447675"/>
                <a:gd name="connsiteY1" fmla="*/ 0 h 285750"/>
                <a:gd name="connsiteX2" fmla="*/ 453009 w 447675"/>
                <a:gd name="connsiteY2" fmla="*/ 0 h 285750"/>
                <a:gd name="connsiteX3" fmla="*/ 0 w 447675"/>
                <a:gd name="connsiteY3" fmla="*/ 286226 h 285750"/>
              </a:gdLst>
              <a:ahLst/>
              <a:cxnLst>
                <a:cxn ang="0">
                  <a:pos x="connsiteX0" y="connsiteY0"/>
                </a:cxn>
                <a:cxn ang="0">
                  <a:pos x="connsiteX1" y="connsiteY1"/>
                </a:cxn>
                <a:cxn ang="0">
                  <a:pos x="connsiteX2" y="connsiteY2"/>
                </a:cxn>
                <a:cxn ang="0">
                  <a:pos x="connsiteX3" y="connsiteY3"/>
                </a:cxn>
              </a:cxnLst>
              <a:rect l="l" t="t" r="r" b="b"/>
              <a:pathLst>
                <a:path w="447675" h="285750">
                  <a:moveTo>
                    <a:pt x="0" y="288417"/>
                  </a:moveTo>
                  <a:lnTo>
                    <a:pt x="455867" y="0"/>
                  </a:lnTo>
                  <a:lnTo>
                    <a:pt x="453009" y="0"/>
                  </a:lnTo>
                  <a:lnTo>
                    <a:pt x="0" y="2862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201">
              <a:extLst>
                <a:ext uri="{FF2B5EF4-FFF2-40B4-BE49-F238E27FC236}">
                  <a16:creationId xmlns:a16="http://schemas.microsoft.com/office/drawing/2014/main" id="{1F247E38-F807-4D18-8E15-B3FB735E65B0}"/>
                </a:ext>
              </a:extLst>
            </p:cNvPr>
            <p:cNvSpPr/>
            <p:nvPr/>
          </p:nvSpPr>
          <p:spPr>
            <a:xfrm>
              <a:off x="3938823" y="4587968"/>
              <a:ext cx="381000" cy="228600"/>
            </a:xfrm>
            <a:custGeom>
              <a:avLst/>
              <a:gdLst>
                <a:gd name="connsiteX0" fmla="*/ 0 w 381000"/>
                <a:gd name="connsiteY0" fmla="*/ 235458 h 228600"/>
                <a:gd name="connsiteX1" fmla="*/ 387191 w 381000"/>
                <a:gd name="connsiteY1" fmla="*/ 0 h 228600"/>
                <a:gd name="connsiteX2" fmla="*/ 384429 w 381000"/>
                <a:gd name="connsiteY2" fmla="*/ 0 h 228600"/>
                <a:gd name="connsiteX3" fmla="*/ 0 w 381000"/>
                <a:gd name="connsiteY3" fmla="*/ 233363 h 228600"/>
              </a:gdLst>
              <a:ahLst/>
              <a:cxnLst>
                <a:cxn ang="0">
                  <a:pos x="connsiteX0" y="connsiteY0"/>
                </a:cxn>
                <a:cxn ang="0">
                  <a:pos x="connsiteX1" y="connsiteY1"/>
                </a:cxn>
                <a:cxn ang="0">
                  <a:pos x="connsiteX2" y="connsiteY2"/>
                </a:cxn>
                <a:cxn ang="0">
                  <a:pos x="connsiteX3" y="connsiteY3"/>
                </a:cxn>
              </a:cxnLst>
              <a:rect l="l" t="t" r="r" b="b"/>
              <a:pathLst>
                <a:path w="381000" h="228600">
                  <a:moveTo>
                    <a:pt x="0" y="235458"/>
                  </a:moveTo>
                  <a:lnTo>
                    <a:pt x="387191" y="0"/>
                  </a:lnTo>
                  <a:lnTo>
                    <a:pt x="384429" y="0"/>
                  </a:lnTo>
                  <a:lnTo>
                    <a:pt x="0" y="23336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202">
              <a:extLst>
                <a:ext uri="{FF2B5EF4-FFF2-40B4-BE49-F238E27FC236}">
                  <a16:creationId xmlns:a16="http://schemas.microsoft.com/office/drawing/2014/main" id="{4E310CD0-2B89-44D3-BC68-DFC6194298BF}"/>
                </a:ext>
              </a:extLst>
            </p:cNvPr>
            <p:cNvSpPr/>
            <p:nvPr/>
          </p:nvSpPr>
          <p:spPr>
            <a:xfrm>
              <a:off x="3938823" y="4587968"/>
              <a:ext cx="314325" cy="180975"/>
            </a:xfrm>
            <a:custGeom>
              <a:avLst/>
              <a:gdLst>
                <a:gd name="connsiteX0" fmla="*/ 0 w 314325"/>
                <a:gd name="connsiteY0" fmla="*/ 186404 h 180975"/>
                <a:gd name="connsiteX1" fmla="*/ 318611 w 314325"/>
                <a:gd name="connsiteY1" fmla="*/ 0 h 180975"/>
                <a:gd name="connsiteX2" fmla="*/ 315849 w 314325"/>
                <a:gd name="connsiteY2" fmla="*/ 0 h 180975"/>
                <a:gd name="connsiteX3" fmla="*/ 0 w 314325"/>
                <a:gd name="connsiteY3" fmla="*/ 184499 h 180975"/>
              </a:gdLst>
              <a:ahLst/>
              <a:cxnLst>
                <a:cxn ang="0">
                  <a:pos x="connsiteX0" y="connsiteY0"/>
                </a:cxn>
                <a:cxn ang="0">
                  <a:pos x="connsiteX1" y="connsiteY1"/>
                </a:cxn>
                <a:cxn ang="0">
                  <a:pos x="connsiteX2" y="connsiteY2"/>
                </a:cxn>
                <a:cxn ang="0">
                  <a:pos x="connsiteX3" y="connsiteY3"/>
                </a:cxn>
              </a:cxnLst>
              <a:rect l="l" t="t" r="r" b="b"/>
              <a:pathLst>
                <a:path w="314325" h="180975">
                  <a:moveTo>
                    <a:pt x="0" y="186404"/>
                  </a:moveTo>
                  <a:lnTo>
                    <a:pt x="318611" y="0"/>
                  </a:lnTo>
                  <a:lnTo>
                    <a:pt x="315849" y="0"/>
                  </a:lnTo>
                  <a:lnTo>
                    <a:pt x="0" y="18449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203">
              <a:extLst>
                <a:ext uri="{FF2B5EF4-FFF2-40B4-BE49-F238E27FC236}">
                  <a16:creationId xmlns:a16="http://schemas.microsoft.com/office/drawing/2014/main" id="{2C389132-BC3E-41A3-B36F-35F65F6316D0}"/>
                </a:ext>
              </a:extLst>
            </p:cNvPr>
            <p:cNvSpPr/>
            <p:nvPr/>
          </p:nvSpPr>
          <p:spPr>
            <a:xfrm>
              <a:off x="3938823" y="4587968"/>
              <a:ext cx="247650" cy="133350"/>
            </a:xfrm>
            <a:custGeom>
              <a:avLst/>
              <a:gdLst>
                <a:gd name="connsiteX0" fmla="*/ 0 w 247650"/>
                <a:gd name="connsiteY0" fmla="*/ 140970 h 133350"/>
                <a:gd name="connsiteX1" fmla="*/ 250031 w 247650"/>
                <a:gd name="connsiteY1" fmla="*/ 0 h 133350"/>
                <a:gd name="connsiteX2" fmla="*/ 247269 w 247650"/>
                <a:gd name="connsiteY2" fmla="*/ 0 h 133350"/>
                <a:gd name="connsiteX3" fmla="*/ 0 w 247650"/>
                <a:gd name="connsiteY3" fmla="*/ 139160 h 133350"/>
              </a:gdLst>
              <a:ahLst/>
              <a:cxnLst>
                <a:cxn ang="0">
                  <a:pos x="connsiteX0" y="connsiteY0"/>
                </a:cxn>
                <a:cxn ang="0">
                  <a:pos x="connsiteX1" y="connsiteY1"/>
                </a:cxn>
                <a:cxn ang="0">
                  <a:pos x="connsiteX2" y="connsiteY2"/>
                </a:cxn>
                <a:cxn ang="0">
                  <a:pos x="connsiteX3" y="connsiteY3"/>
                </a:cxn>
              </a:cxnLst>
              <a:rect l="l" t="t" r="r" b="b"/>
              <a:pathLst>
                <a:path w="247650" h="133350">
                  <a:moveTo>
                    <a:pt x="0" y="140970"/>
                  </a:moveTo>
                  <a:lnTo>
                    <a:pt x="250031" y="0"/>
                  </a:lnTo>
                  <a:lnTo>
                    <a:pt x="247269" y="0"/>
                  </a:lnTo>
                  <a:lnTo>
                    <a:pt x="0" y="1391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204">
              <a:extLst>
                <a:ext uri="{FF2B5EF4-FFF2-40B4-BE49-F238E27FC236}">
                  <a16:creationId xmlns:a16="http://schemas.microsoft.com/office/drawing/2014/main" id="{2F382EAB-BC2C-498D-A847-647472B3D83B}"/>
                </a:ext>
              </a:extLst>
            </p:cNvPr>
            <p:cNvSpPr/>
            <p:nvPr/>
          </p:nvSpPr>
          <p:spPr>
            <a:xfrm>
              <a:off x="3938823" y="4587968"/>
              <a:ext cx="180975" cy="95250"/>
            </a:xfrm>
            <a:custGeom>
              <a:avLst/>
              <a:gdLst>
                <a:gd name="connsiteX0" fmla="*/ 0 w 180975"/>
                <a:gd name="connsiteY0" fmla="*/ 98679 h 95250"/>
                <a:gd name="connsiteX1" fmla="*/ 181451 w 180975"/>
                <a:gd name="connsiteY1" fmla="*/ 0 h 95250"/>
                <a:gd name="connsiteX2" fmla="*/ 178594 w 180975"/>
                <a:gd name="connsiteY2" fmla="*/ 0 h 95250"/>
                <a:gd name="connsiteX3" fmla="*/ 0 w 180975"/>
                <a:gd name="connsiteY3" fmla="*/ 97060 h 95250"/>
              </a:gdLst>
              <a:ahLst/>
              <a:cxnLst>
                <a:cxn ang="0">
                  <a:pos x="connsiteX0" y="connsiteY0"/>
                </a:cxn>
                <a:cxn ang="0">
                  <a:pos x="connsiteX1" y="connsiteY1"/>
                </a:cxn>
                <a:cxn ang="0">
                  <a:pos x="connsiteX2" y="connsiteY2"/>
                </a:cxn>
                <a:cxn ang="0">
                  <a:pos x="connsiteX3" y="connsiteY3"/>
                </a:cxn>
              </a:cxnLst>
              <a:rect l="l" t="t" r="r" b="b"/>
              <a:pathLst>
                <a:path w="180975" h="95250">
                  <a:moveTo>
                    <a:pt x="0" y="98679"/>
                  </a:moveTo>
                  <a:lnTo>
                    <a:pt x="181451" y="0"/>
                  </a:lnTo>
                  <a:lnTo>
                    <a:pt x="178594" y="0"/>
                  </a:lnTo>
                  <a:lnTo>
                    <a:pt x="0" y="97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205">
              <a:extLst>
                <a:ext uri="{FF2B5EF4-FFF2-40B4-BE49-F238E27FC236}">
                  <a16:creationId xmlns:a16="http://schemas.microsoft.com/office/drawing/2014/main" id="{E1EB4B33-8B26-40C9-A05A-0D3B030BF057}"/>
                </a:ext>
              </a:extLst>
            </p:cNvPr>
            <p:cNvSpPr/>
            <p:nvPr/>
          </p:nvSpPr>
          <p:spPr>
            <a:xfrm>
              <a:off x="3938823" y="4587968"/>
              <a:ext cx="104775" cy="57150"/>
            </a:xfrm>
            <a:custGeom>
              <a:avLst/>
              <a:gdLst>
                <a:gd name="connsiteX0" fmla="*/ 0 w 104775"/>
                <a:gd name="connsiteY0" fmla="*/ 59341 h 57150"/>
                <a:gd name="connsiteX1" fmla="*/ 112776 w 104775"/>
                <a:gd name="connsiteY1" fmla="*/ 0 h 57150"/>
                <a:gd name="connsiteX2" fmla="*/ 110014 w 104775"/>
                <a:gd name="connsiteY2" fmla="*/ 0 h 57150"/>
                <a:gd name="connsiteX3" fmla="*/ 0 w 104775"/>
                <a:gd name="connsiteY3" fmla="*/ 57722 h 57150"/>
              </a:gdLst>
              <a:ahLst/>
              <a:cxnLst>
                <a:cxn ang="0">
                  <a:pos x="connsiteX0" y="connsiteY0"/>
                </a:cxn>
                <a:cxn ang="0">
                  <a:pos x="connsiteX1" y="connsiteY1"/>
                </a:cxn>
                <a:cxn ang="0">
                  <a:pos x="connsiteX2" y="connsiteY2"/>
                </a:cxn>
                <a:cxn ang="0">
                  <a:pos x="connsiteX3" y="connsiteY3"/>
                </a:cxn>
              </a:cxnLst>
              <a:rect l="l" t="t" r="r" b="b"/>
              <a:pathLst>
                <a:path w="104775" h="57150">
                  <a:moveTo>
                    <a:pt x="0" y="59341"/>
                  </a:moveTo>
                  <a:lnTo>
                    <a:pt x="112776" y="0"/>
                  </a:lnTo>
                  <a:lnTo>
                    <a:pt x="110014" y="0"/>
                  </a:lnTo>
                  <a:lnTo>
                    <a:pt x="0" y="5772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206">
              <a:extLst>
                <a:ext uri="{FF2B5EF4-FFF2-40B4-BE49-F238E27FC236}">
                  <a16:creationId xmlns:a16="http://schemas.microsoft.com/office/drawing/2014/main" id="{7FE3F5CF-C272-4E24-907B-92E9795B7980}"/>
                </a:ext>
              </a:extLst>
            </p:cNvPr>
            <p:cNvSpPr/>
            <p:nvPr/>
          </p:nvSpPr>
          <p:spPr>
            <a:xfrm>
              <a:off x="3938823" y="4587968"/>
              <a:ext cx="38100" cy="19050"/>
            </a:xfrm>
            <a:custGeom>
              <a:avLst/>
              <a:gdLst>
                <a:gd name="connsiteX0" fmla="*/ 0 w 38100"/>
                <a:gd name="connsiteY0" fmla="*/ 22479 h 19050"/>
                <a:gd name="connsiteX1" fmla="*/ 44196 w 38100"/>
                <a:gd name="connsiteY1" fmla="*/ 0 h 19050"/>
                <a:gd name="connsiteX2" fmla="*/ 41434 w 38100"/>
                <a:gd name="connsiteY2" fmla="*/ 0 h 19050"/>
                <a:gd name="connsiteX3" fmla="*/ 0 w 38100"/>
                <a:gd name="connsiteY3" fmla="*/ 21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22479"/>
                  </a:moveTo>
                  <a:lnTo>
                    <a:pt x="44196" y="0"/>
                  </a:lnTo>
                  <a:lnTo>
                    <a:pt x="41434" y="0"/>
                  </a:lnTo>
                  <a:lnTo>
                    <a:pt x="0" y="21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Rectangle: Rounded Corners 33">
            <a:extLst>
              <a:ext uri="{FF2B5EF4-FFF2-40B4-BE49-F238E27FC236}">
                <a16:creationId xmlns:a16="http://schemas.microsoft.com/office/drawing/2014/main" id="{C7372FE1-BDD8-4FB1-A668-6CF53D42CD4A}"/>
              </a:ext>
            </a:extLst>
          </p:cNvPr>
          <p:cNvSpPr/>
          <p:nvPr/>
        </p:nvSpPr>
        <p:spPr>
          <a:xfrm>
            <a:off x="6465950" y="2704480"/>
            <a:ext cx="4649568" cy="567080"/>
          </a:xfrm>
          <a:prstGeom prst="roundRect">
            <a:avLst>
              <a:gd name="adj" fmla="val 36823"/>
            </a:avLst>
          </a:prstGeom>
          <a:gradFill flip="none" rotWithShape="1">
            <a:gsLst>
              <a:gs pos="0">
                <a:schemeClr val="accent1">
                  <a:alpha val="40000"/>
                </a:schemeClr>
              </a:gs>
              <a:gs pos="35000">
                <a:schemeClr val="accent1">
                  <a:alpha val="20000"/>
                </a:schemeClr>
              </a:gs>
              <a:gs pos="100000">
                <a:schemeClr val="accent5">
                  <a:lumMod val="100000"/>
                  <a:alpha val="0"/>
                </a:schemeClr>
              </a:gs>
            </a:gsLst>
            <a:path path="circle">
              <a:fillToRect l="50000" t="-80000" r="50000" b="180000"/>
            </a:path>
            <a:tileRect/>
          </a:gradFill>
          <a:ln w="19050">
            <a:gradFill flip="none" rotWithShape="1">
              <a:gsLst>
                <a:gs pos="75000">
                  <a:srgbClr val="11C1FF"/>
                </a:gs>
                <a:gs pos="0">
                  <a:schemeClr val="accent3">
                    <a:alpha val="0"/>
                  </a:schemeClr>
                </a:gs>
                <a:gs pos="30000">
                  <a:srgbClr val="11C1FF"/>
                </a:gs>
                <a:gs pos="100000">
                  <a:srgbClr val="11C1FF">
                    <a:alpha val="0"/>
                  </a:srgb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lnSpc>
                <a:spcPts val="1600"/>
              </a:lnSpc>
            </a:pPr>
            <a:r>
              <a:rPr lang="en-US" sz="1100" b="1">
                <a:solidFill>
                  <a:srgbClr val="11C1FF"/>
                </a:solidFill>
                <a:latin typeface="Century Gothic" panose="020B0502020202020204" pitchFamily="34" charset="0"/>
              </a:rPr>
              <a:t>Investing in Outcomes, Data, Practices, and Systems</a:t>
            </a:r>
          </a:p>
        </p:txBody>
      </p:sp>
      <p:sp>
        <p:nvSpPr>
          <p:cNvPr id="39" name="Rectangle: Rounded Corners 38">
            <a:extLst>
              <a:ext uri="{FF2B5EF4-FFF2-40B4-BE49-F238E27FC236}">
                <a16:creationId xmlns:a16="http://schemas.microsoft.com/office/drawing/2014/main" id="{B6D029AD-C8DE-492C-AC69-759E1EC4FF63}"/>
              </a:ext>
            </a:extLst>
          </p:cNvPr>
          <p:cNvSpPr/>
          <p:nvPr/>
        </p:nvSpPr>
        <p:spPr>
          <a:xfrm>
            <a:off x="6465950" y="3564347"/>
            <a:ext cx="4649568" cy="567080"/>
          </a:xfrm>
          <a:prstGeom prst="roundRect">
            <a:avLst>
              <a:gd name="adj" fmla="val 36823"/>
            </a:avLst>
          </a:prstGeom>
          <a:gradFill flip="none" rotWithShape="1">
            <a:gsLst>
              <a:gs pos="0">
                <a:schemeClr val="tx2">
                  <a:lumMod val="60000"/>
                  <a:lumOff val="40000"/>
                  <a:alpha val="60000"/>
                </a:schemeClr>
              </a:gs>
              <a:gs pos="35000">
                <a:schemeClr val="tx2">
                  <a:lumMod val="60000"/>
                  <a:lumOff val="40000"/>
                  <a:alpha val="20000"/>
                </a:schemeClr>
              </a:gs>
              <a:gs pos="100000">
                <a:schemeClr val="accent5">
                  <a:lumMod val="100000"/>
                  <a:alpha val="0"/>
                </a:schemeClr>
              </a:gs>
            </a:gsLst>
            <a:path path="circle">
              <a:fillToRect l="50000" t="-80000" r="50000" b="180000"/>
            </a:path>
            <a:tileRect/>
          </a:gradFill>
          <a:ln w="19050">
            <a:gradFill flip="none" rotWithShape="1">
              <a:gsLst>
                <a:gs pos="70000">
                  <a:schemeClr val="tx2">
                    <a:lumMod val="60000"/>
                    <a:lumOff val="40000"/>
                  </a:schemeClr>
                </a:gs>
                <a:gs pos="0">
                  <a:schemeClr val="tx2">
                    <a:lumMod val="60000"/>
                    <a:lumOff val="40000"/>
                    <a:alpha val="0"/>
                  </a:schemeClr>
                </a:gs>
                <a:gs pos="30000">
                  <a:schemeClr val="tx2">
                    <a:lumMod val="60000"/>
                    <a:lumOff val="40000"/>
                  </a:schemeClr>
                </a:gs>
                <a:gs pos="100000">
                  <a:schemeClr val="tx2">
                    <a:lumMod val="60000"/>
                    <a:lumOff val="40000"/>
                    <a:alpha val="0"/>
                  </a:scheme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lnSpc>
                <a:spcPts val="1600"/>
              </a:lnSpc>
            </a:pPr>
            <a:r>
              <a:rPr lang="en-US" sz="1100" b="1">
                <a:solidFill>
                  <a:srgbClr val="44546A">
                    <a:lumMod val="40000"/>
                    <a:lumOff val="60000"/>
                  </a:srgbClr>
                </a:solidFill>
                <a:latin typeface="Century Gothic" panose="020B0502020202020204" pitchFamily="34" charset="0"/>
              </a:rPr>
              <a:t>Increasing District &amp; State Competency and Capacity</a:t>
            </a:r>
          </a:p>
        </p:txBody>
      </p:sp>
      <p:sp>
        <p:nvSpPr>
          <p:cNvPr id="40" name="Rectangle: Rounded Corners 39">
            <a:extLst>
              <a:ext uri="{FF2B5EF4-FFF2-40B4-BE49-F238E27FC236}">
                <a16:creationId xmlns:a16="http://schemas.microsoft.com/office/drawing/2014/main" id="{C1886FE4-78F2-40D4-8300-876DA787E520}"/>
              </a:ext>
            </a:extLst>
          </p:cNvPr>
          <p:cNvSpPr/>
          <p:nvPr/>
        </p:nvSpPr>
        <p:spPr>
          <a:xfrm>
            <a:off x="6465950" y="4424214"/>
            <a:ext cx="4649568" cy="567080"/>
          </a:xfrm>
          <a:prstGeom prst="roundRect">
            <a:avLst>
              <a:gd name="adj" fmla="val 36823"/>
            </a:avLst>
          </a:prstGeom>
          <a:gradFill flip="none" rotWithShape="1">
            <a:gsLst>
              <a:gs pos="0">
                <a:schemeClr val="bg2">
                  <a:lumMod val="75000"/>
                  <a:alpha val="60000"/>
                </a:schemeClr>
              </a:gs>
              <a:gs pos="35000">
                <a:schemeClr val="bg2">
                  <a:lumMod val="75000"/>
                  <a:alpha val="20000"/>
                </a:schemeClr>
              </a:gs>
              <a:gs pos="100000">
                <a:schemeClr val="accent5">
                  <a:lumMod val="100000"/>
                  <a:alpha val="0"/>
                </a:schemeClr>
              </a:gs>
            </a:gsLst>
            <a:path path="circle">
              <a:fillToRect l="50000" t="-80000" r="50000" b="180000"/>
            </a:path>
            <a:tileRect/>
          </a:gradFill>
          <a:ln w="19050">
            <a:gradFill flip="none" rotWithShape="1">
              <a:gsLst>
                <a:gs pos="75000">
                  <a:schemeClr val="bg2">
                    <a:lumMod val="75000"/>
                  </a:schemeClr>
                </a:gs>
                <a:gs pos="0">
                  <a:schemeClr val="bg2">
                    <a:lumMod val="75000"/>
                    <a:alpha val="0"/>
                  </a:schemeClr>
                </a:gs>
                <a:gs pos="30000">
                  <a:schemeClr val="bg2">
                    <a:lumMod val="75000"/>
                  </a:schemeClr>
                </a:gs>
                <a:gs pos="100000">
                  <a:schemeClr val="bg2">
                    <a:lumMod val="75000"/>
                    <a:alpha val="0"/>
                  </a:scheme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6E6">
                    <a:lumMod val="75000"/>
                  </a:srgbClr>
                </a:solidFill>
                <a:effectLst/>
                <a:uLnTx/>
                <a:uFillTx/>
                <a:latin typeface="Century Gothic" panose="020B0502020202020204" pitchFamily="34" charset="0"/>
                <a:ea typeface="+mn-ea"/>
                <a:cs typeface="+mn-cs"/>
              </a:rPr>
              <a:t>No one left behind</a:t>
            </a:r>
          </a:p>
        </p:txBody>
      </p:sp>
      <p:sp>
        <p:nvSpPr>
          <p:cNvPr id="41" name="Rectangle: Rounded Corners 40">
            <a:extLst>
              <a:ext uri="{FF2B5EF4-FFF2-40B4-BE49-F238E27FC236}">
                <a16:creationId xmlns:a16="http://schemas.microsoft.com/office/drawing/2014/main" id="{493DB7FF-A8A1-48DB-A071-7950086995C8}"/>
              </a:ext>
            </a:extLst>
          </p:cNvPr>
          <p:cNvSpPr/>
          <p:nvPr/>
        </p:nvSpPr>
        <p:spPr>
          <a:xfrm>
            <a:off x="6465950" y="5284082"/>
            <a:ext cx="4649568" cy="567080"/>
          </a:xfrm>
          <a:prstGeom prst="roundRect">
            <a:avLst>
              <a:gd name="adj" fmla="val 36823"/>
            </a:avLst>
          </a:prstGeom>
          <a:gradFill flip="none" rotWithShape="1">
            <a:gsLst>
              <a:gs pos="0">
                <a:schemeClr val="accent6">
                  <a:alpha val="60000"/>
                </a:schemeClr>
              </a:gs>
              <a:gs pos="35000">
                <a:schemeClr val="accent6">
                  <a:alpha val="20000"/>
                </a:schemeClr>
              </a:gs>
              <a:gs pos="100000">
                <a:schemeClr val="accent5">
                  <a:lumMod val="100000"/>
                  <a:alpha val="0"/>
                </a:schemeClr>
              </a:gs>
            </a:gsLst>
            <a:path path="circle">
              <a:fillToRect l="50000" t="-80000" r="50000" b="180000"/>
            </a:path>
            <a:tileRect/>
          </a:gradFill>
          <a:ln w="19050">
            <a:gradFill flip="none" rotWithShape="1">
              <a:gsLst>
                <a:gs pos="75000">
                  <a:schemeClr val="accent6"/>
                </a:gs>
                <a:gs pos="0">
                  <a:schemeClr val="accent6">
                    <a:alpha val="0"/>
                  </a:schemeClr>
                </a:gs>
                <a:gs pos="30000">
                  <a:schemeClr val="accent6"/>
                </a:gs>
                <a:gs pos="100000">
                  <a:schemeClr val="accent6">
                    <a:alpha val="0"/>
                  </a:scheme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4A5AC"/>
                </a:solidFill>
                <a:effectLst/>
                <a:uLnTx/>
                <a:uFillTx/>
                <a:latin typeface="Century Gothic" panose="020B0502020202020204" pitchFamily="34" charset="0"/>
                <a:ea typeface="+mn-ea"/>
                <a:cs typeface="+mn-cs"/>
              </a:rPr>
              <a:t>Active involvement of community</a:t>
            </a:r>
          </a:p>
        </p:txBody>
      </p:sp>
      <p:sp>
        <p:nvSpPr>
          <p:cNvPr id="4" name="TextBox 3">
            <a:extLst>
              <a:ext uri="{FF2B5EF4-FFF2-40B4-BE49-F238E27FC236}">
                <a16:creationId xmlns:a16="http://schemas.microsoft.com/office/drawing/2014/main" id="{3D8342BA-1F8C-4093-8F4B-17E3554B2FE1}"/>
              </a:ext>
            </a:extLst>
          </p:cNvPr>
          <p:cNvSpPr txBox="1"/>
          <p:nvPr/>
        </p:nvSpPr>
        <p:spPr>
          <a:xfrm>
            <a:off x="3307080" y="508582"/>
            <a:ext cx="5577842" cy="528350"/>
          </a:xfrm>
          <a:prstGeom prst="rect">
            <a:avLst/>
          </a:prstGeom>
          <a:noFill/>
        </p:spPr>
        <p:txBody>
          <a:bodyPr wrap="square" rtlCol="0">
            <a:spAutoFit/>
          </a:bodyPr>
          <a:lstStyle>
            <a:defPPr>
              <a:defRPr lang="en-US"/>
            </a:defPPr>
            <a:lvl1pPr>
              <a:lnSpc>
                <a:spcPts val="3400"/>
              </a:lnSpc>
              <a:defRPr sz="2500" b="1">
                <a:solidFill>
                  <a:schemeClr val="bg2"/>
                </a:solidFill>
                <a:latin typeface="Century Gothic" panose="020B0502020202020204" pitchFamily="34" charset="0"/>
              </a:defRPr>
            </a:lvl1pPr>
          </a:lstStyle>
          <a:p>
            <a:pPr algn="ctr">
              <a:spcBef>
                <a:spcPct val="50000"/>
              </a:spcBef>
            </a:pPr>
            <a:r>
              <a:rPr lang="en-US" sz="3200" dirty="0">
                <a:solidFill>
                  <a:schemeClr val="bg1"/>
                </a:solidFill>
                <a:latin typeface="Arial" charset="0"/>
              </a:rPr>
              <a:t>STUDENT ACHIEVEMENT</a:t>
            </a:r>
          </a:p>
        </p:txBody>
      </p:sp>
      <p:sp>
        <p:nvSpPr>
          <p:cNvPr id="44" name="TextBox 43">
            <a:extLst>
              <a:ext uri="{FF2B5EF4-FFF2-40B4-BE49-F238E27FC236}">
                <a16:creationId xmlns:a16="http://schemas.microsoft.com/office/drawing/2014/main" id="{7627EDE9-8CA4-47C1-9549-8D1142A9D4F6}"/>
              </a:ext>
            </a:extLst>
          </p:cNvPr>
          <p:cNvSpPr txBox="1"/>
          <p:nvPr/>
        </p:nvSpPr>
        <p:spPr>
          <a:xfrm>
            <a:off x="6869809" y="1417934"/>
            <a:ext cx="3841848" cy="271869"/>
          </a:xfrm>
          <a:prstGeom prst="rect">
            <a:avLst/>
          </a:prstGeom>
          <a:noFill/>
        </p:spPr>
        <p:txBody>
          <a:bodyPr wrap="square" rtlCol="0">
            <a:spAutoFit/>
          </a:bodyPr>
          <a:lstStyle>
            <a:defPPr>
              <a:defRPr lang="en-US"/>
            </a:defPPr>
            <a:lvl1pPr algn="ctr">
              <a:lnSpc>
                <a:spcPts val="1400"/>
              </a:lnSpc>
              <a:defRPr sz="1000">
                <a:solidFill>
                  <a:schemeClr val="tx2">
                    <a:lumMod val="40000"/>
                    <a:lumOff val="60000"/>
                  </a:schemeClr>
                </a:solidFill>
                <a:latin typeface="Century Gothic" panose="020B0502020202020204" pitchFamily="34" charset="0"/>
              </a:defRPr>
            </a:lvl1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C1FF"/>
                </a:solidFill>
                <a:effectLst/>
                <a:uLnTx/>
                <a:uFillTx/>
                <a:latin typeface="Century Gothic" panose="020B0502020202020204" pitchFamily="34" charset="0"/>
                <a:ea typeface="+mn-ea"/>
                <a:cs typeface="+mn-cs"/>
              </a:rPr>
              <a:t>Plan for next three months</a:t>
            </a:r>
          </a:p>
        </p:txBody>
      </p:sp>
      <p:sp>
        <p:nvSpPr>
          <p:cNvPr id="17" name="Rectangle: Rounded Corners 16">
            <a:extLst>
              <a:ext uri="{FF2B5EF4-FFF2-40B4-BE49-F238E27FC236}">
                <a16:creationId xmlns:a16="http://schemas.microsoft.com/office/drawing/2014/main" id="{D76AF748-F8AE-4AB3-B602-7D975B3E018C}"/>
              </a:ext>
            </a:extLst>
          </p:cNvPr>
          <p:cNvSpPr/>
          <p:nvPr/>
        </p:nvSpPr>
        <p:spPr>
          <a:xfrm>
            <a:off x="1076482" y="1682750"/>
            <a:ext cx="4595322" cy="4595322"/>
          </a:xfrm>
          <a:prstGeom prst="roundRect">
            <a:avLst>
              <a:gd name="adj" fmla="val 23822"/>
            </a:avLst>
          </a:prstGeom>
          <a:gradFill flip="none" rotWithShape="1">
            <a:gsLst>
              <a:gs pos="100000">
                <a:schemeClr val="bg1">
                  <a:alpha val="19000"/>
                </a:schemeClr>
              </a:gs>
              <a:gs pos="52000">
                <a:schemeClr val="bg1">
                  <a:alpha val="0"/>
                </a:schemeClr>
              </a:gs>
            </a:gsLst>
            <a:path path="circle">
              <a:fillToRect l="50000" t="-80000" r="50000" b="18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11C1FF"/>
              </a:solidFill>
              <a:effectLst/>
              <a:uLnTx/>
              <a:uFillTx/>
              <a:latin typeface="Century Gothic" panose="020B0502020202020204" pitchFamily="34" charset="0"/>
              <a:ea typeface="+mn-ea"/>
              <a:cs typeface="+mn-cs"/>
            </a:endParaRPr>
          </a:p>
        </p:txBody>
      </p:sp>
      <p:sp>
        <p:nvSpPr>
          <p:cNvPr id="5" name="Oval 4">
            <a:extLst>
              <a:ext uri="{FF2B5EF4-FFF2-40B4-BE49-F238E27FC236}">
                <a16:creationId xmlns:a16="http://schemas.microsoft.com/office/drawing/2014/main" id="{90006C90-D364-448F-BBF5-D2E5255807BD}"/>
              </a:ext>
            </a:extLst>
          </p:cNvPr>
          <p:cNvSpPr/>
          <p:nvPr/>
        </p:nvSpPr>
        <p:spPr>
          <a:xfrm>
            <a:off x="1331866" y="1938134"/>
            <a:ext cx="1728456" cy="1732973"/>
          </a:xfrm>
          <a:prstGeom prst="ellipse">
            <a:avLst/>
          </a:prstGeom>
          <a:gradFill flip="none" rotWithShape="1">
            <a:gsLst>
              <a:gs pos="0">
                <a:schemeClr val="accent1">
                  <a:alpha val="40000"/>
                </a:schemeClr>
              </a:gs>
              <a:gs pos="35000">
                <a:schemeClr val="accent1">
                  <a:alpha val="20000"/>
                </a:schemeClr>
              </a:gs>
              <a:gs pos="100000">
                <a:schemeClr val="accent5">
                  <a:lumMod val="100000"/>
                  <a:alpha val="0"/>
                </a:schemeClr>
              </a:gs>
            </a:gsLst>
            <a:path path="circle">
              <a:fillToRect l="50000" t="-80000" r="50000" b="180000"/>
            </a:path>
            <a:tileRect/>
          </a:gradFill>
          <a:ln w="19050">
            <a:gradFill flip="none" rotWithShape="1">
              <a:gsLst>
                <a:gs pos="75000">
                  <a:srgbClr val="11C1FF"/>
                </a:gs>
                <a:gs pos="0">
                  <a:schemeClr val="accent3">
                    <a:alpha val="0"/>
                  </a:schemeClr>
                </a:gs>
                <a:gs pos="30000">
                  <a:srgbClr val="11C1FF"/>
                </a:gs>
                <a:gs pos="100000">
                  <a:srgbClr val="11C1FF">
                    <a:alpha val="0"/>
                  </a:srgb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1C1FF">
                    <a:lumMod val="60000"/>
                    <a:lumOff val="40000"/>
                  </a:srgbClr>
                </a:solidFill>
                <a:effectLst/>
                <a:uLnTx/>
                <a:uFillTx/>
                <a:latin typeface="Century Gothic" panose="020B0502020202020204" pitchFamily="34" charset="0"/>
                <a:ea typeface="+mn-ea"/>
                <a:cs typeface="+mn-cs"/>
              </a:rPr>
              <a:t>Good Teaching </a:t>
            </a:r>
          </a:p>
        </p:txBody>
      </p:sp>
      <p:sp>
        <p:nvSpPr>
          <p:cNvPr id="6" name="Oval 5">
            <a:extLst>
              <a:ext uri="{FF2B5EF4-FFF2-40B4-BE49-F238E27FC236}">
                <a16:creationId xmlns:a16="http://schemas.microsoft.com/office/drawing/2014/main" id="{D807090E-FC60-4D5D-8377-0AB99EE55FFE}"/>
              </a:ext>
            </a:extLst>
          </p:cNvPr>
          <p:cNvSpPr/>
          <p:nvPr/>
        </p:nvSpPr>
        <p:spPr>
          <a:xfrm>
            <a:off x="1455327" y="2042642"/>
            <a:ext cx="1481533" cy="1485405"/>
          </a:xfrm>
          <a:prstGeom prst="ellipse">
            <a:avLst/>
          </a:prstGeom>
          <a:noFill/>
          <a:ln w="12700" cap="rnd">
            <a:gradFill flip="none" rotWithShape="1">
              <a:gsLst>
                <a:gs pos="0">
                  <a:schemeClr val="accent1">
                    <a:alpha val="0"/>
                  </a:schemeClr>
                </a:gs>
                <a:gs pos="50000">
                  <a:schemeClr val="accent1"/>
                </a:gs>
                <a:gs pos="100000">
                  <a:schemeClr val="accent1">
                    <a:alpha val="0"/>
                  </a:schemeClr>
                </a:gs>
              </a:gsLst>
              <a:lin ang="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8F8DE8F-1A79-4D1B-8083-0F0F68C4093F}"/>
              </a:ext>
            </a:extLst>
          </p:cNvPr>
          <p:cNvSpPr/>
          <p:nvPr/>
        </p:nvSpPr>
        <p:spPr>
          <a:xfrm>
            <a:off x="3687964" y="1938134"/>
            <a:ext cx="1728456" cy="1732973"/>
          </a:xfrm>
          <a:prstGeom prst="ellipse">
            <a:avLst/>
          </a:prstGeom>
          <a:gradFill flip="none" rotWithShape="1">
            <a:gsLst>
              <a:gs pos="0">
                <a:schemeClr val="tx2">
                  <a:lumMod val="60000"/>
                  <a:lumOff val="40000"/>
                  <a:alpha val="60000"/>
                </a:schemeClr>
              </a:gs>
              <a:gs pos="35000">
                <a:schemeClr val="tx2">
                  <a:lumMod val="60000"/>
                  <a:lumOff val="40000"/>
                  <a:alpha val="20000"/>
                </a:schemeClr>
              </a:gs>
              <a:gs pos="100000">
                <a:schemeClr val="accent5">
                  <a:lumMod val="100000"/>
                  <a:alpha val="0"/>
                </a:schemeClr>
              </a:gs>
            </a:gsLst>
            <a:path path="circle">
              <a:fillToRect l="50000" t="-80000" r="50000" b="180000"/>
            </a:path>
            <a:tileRect/>
          </a:gradFill>
          <a:ln w="19050">
            <a:gradFill flip="none" rotWithShape="1">
              <a:gsLst>
                <a:gs pos="70000">
                  <a:schemeClr val="tx2">
                    <a:lumMod val="60000"/>
                    <a:lumOff val="40000"/>
                  </a:schemeClr>
                </a:gs>
                <a:gs pos="0">
                  <a:schemeClr val="tx2">
                    <a:lumMod val="60000"/>
                    <a:lumOff val="40000"/>
                    <a:alpha val="0"/>
                  </a:schemeClr>
                </a:gs>
                <a:gs pos="30000">
                  <a:schemeClr val="tx2">
                    <a:lumMod val="60000"/>
                    <a:lumOff val="40000"/>
                  </a:schemeClr>
                </a:gs>
                <a:gs pos="100000">
                  <a:schemeClr val="tx2">
                    <a:lumMod val="60000"/>
                    <a:lumOff val="40000"/>
                    <a:alpha val="0"/>
                  </a:scheme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lumMod val="20000"/>
                    <a:lumOff val="80000"/>
                  </a:srgbClr>
                </a:solidFill>
                <a:effectLst/>
                <a:uLnTx/>
                <a:uFillTx/>
                <a:latin typeface="Century Gothic" panose="020B0502020202020204" pitchFamily="34" charset="0"/>
                <a:ea typeface="+mn-ea"/>
                <a:cs typeface="+mn-cs"/>
              </a:rPr>
              <a:t>Behaviour Management</a:t>
            </a:r>
          </a:p>
        </p:txBody>
      </p:sp>
      <p:sp>
        <p:nvSpPr>
          <p:cNvPr id="9" name="Oval 8">
            <a:extLst>
              <a:ext uri="{FF2B5EF4-FFF2-40B4-BE49-F238E27FC236}">
                <a16:creationId xmlns:a16="http://schemas.microsoft.com/office/drawing/2014/main" id="{66F7E7BC-0562-4046-A825-CB7E08C0D152}"/>
              </a:ext>
            </a:extLst>
          </p:cNvPr>
          <p:cNvSpPr/>
          <p:nvPr/>
        </p:nvSpPr>
        <p:spPr>
          <a:xfrm>
            <a:off x="3811425" y="2042642"/>
            <a:ext cx="1481533" cy="1485405"/>
          </a:xfrm>
          <a:prstGeom prst="ellipse">
            <a:avLst/>
          </a:prstGeom>
          <a:noFill/>
          <a:ln w="12700" cap="rnd">
            <a:gradFill flip="none" rotWithShape="1">
              <a:gsLst>
                <a:gs pos="0">
                  <a:schemeClr val="tx2">
                    <a:lumMod val="60000"/>
                    <a:lumOff val="40000"/>
                    <a:alpha val="0"/>
                  </a:schemeClr>
                </a:gs>
                <a:gs pos="50000">
                  <a:schemeClr val="tx2">
                    <a:lumMod val="60000"/>
                    <a:lumOff val="40000"/>
                  </a:schemeClr>
                </a:gs>
                <a:gs pos="100000">
                  <a:schemeClr val="tx2">
                    <a:lumMod val="60000"/>
                    <a:lumOff val="40000"/>
                    <a:alpha val="0"/>
                  </a:schemeClr>
                </a:gs>
              </a:gsLst>
              <a:lin ang="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A3A950E-34DD-47BD-828D-E0542733D8A1}"/>
              </a:ext>
            </a:extLst>
          </p:cNvPr>
          <p:cNvSpPr/>
          <p:nvPr/>
        </p:nvSpPr>
        <p:spPr>
          <a:xfrm>
            <a:off x="1331866" y="4289715"/>
            <a:ext cx="1728456" cy="1732973"/>
          </a:xfrm>
          <a:prstGeom prst="ellipse">
            <a:avLst/>
          </a:prstGeom>
          <a:gradFill flip="none" rotWithShape="1">
            <a:gsLst>
              <a:gs pos="0">
                <a:schemeClr val="bg2">
                  <a:lumMod val="75000"/>
                  <a:alpha val="60000"/>
                </a:schemeClr>
              </a:gs>
              <a:gs pos="35000">
                <a:schemeClr val="bg2">
                  <a:lumMod val="75000"/>
                  <a:alpha val="20000"/>
                </a:schemeClr>
              </a:gs>
              <a:gs pos="100000">
                <a:schemeClr val="accent5">
                  <a:lumMod val="100000"/>
                  <a:alpha val="0"/>
                </a:schemeClr>
              </a:gs>
            </a:gsLst>
            <a:path path="circle">
              <a:fillToRect l="50000" t="-80000" r="50000" b="180000"/>
            </a:path>
            <a:tileRect/>
          </a:gradFill>
          <a:ln w="19050">
            <a:gradFill flip="none" rotWithShape="1">
              <a:gsLst>
                <a:gs pos="75000">
                  <a:schemeClr val="bg2">
                    <a:lumMod val="75000"/>
                  </a:schemeClr>
                </a:gs>
                <a:gs pos="0">
                  <a:schemeClr val="bg2">
                    <a:lumMod val="75000"/>
                    <a:alpha val="0"/>
                  </a:schemeClr>
                </a:gs>
                <a:gs pos="30000">
                  <a:schemeClr val="bg2">
                    <a:lumMod val="75000"/>
                  </a:schemeClr>
                </a:gs>
                <a:gs pos="100000">
                  <a:schemeClr val="bg2">
                    <a:lumMod val="75000"/>
                    <a:alpha val="0"/>
                  </a:scheme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6E6">
                    <a:lumMod val="90000"/>
                  </a:srgbClr>
                </a:solidFill>
                <a:effectLst/>
                <a:uLnTx/>
                <a:uFillTx/>
                <a:latin typeface="Century Gothic" panose="020B0502020202020204" pitchFamily="34" charset="0"/>
                <a:ea typeface="+mn-ea"/>
                <a:cs typeface="+mn-cs"/>
              </a:rPr>
              <a:t>Competency</a:t>
            </a:r>
            <a:r>
              <a:rPr kumimoji="0" lang="en-US" sz="1100" b="1" i="0" u="none" strike="noStrike" kern="1200" cap="none" spc="0" normalizeH="0" noProof="0" dirty="0">
                <a:ln>
                  <a:noFill/>
                </a:ln>
                <a:solidFill>
                  <a:srgbClr val="E7E6E6">
                    <a:lumMod val="90000"/>
                  </a:srgbClr>
                </a:solidFill>
                <a:effectLst/>
                <a:uLnTx/>
                <a:uFillTx/>
                <a:latin typeface="Century Gothic" panose="020B0502020202020204" pitchFamily="34" charset="0"/>
                <a:ea typeface="+mn-ea"/>
                <a:cs typeface="+mn-cs"/>
              </a:rPr>
              <a:t> Based Assessment </a:t>
            </a:r>
            <a:endParaRPr kumimoji="0" lang="en-US" sz="1100" b="1" i="0" u="none" strike="noStrike" kern="1200" cap="none" spc="0" normalizeH="0" baseline="0" noProof="0" dirty="0">
              <a:ln>
                <a:noFill/>
              </a:ln>
              <a:solidFill>
                <a:srgbClr val="E7E6E6">
                  <a:lumMod val="90000"/>
                </a:srgbClr>
              </a:solidFill>
              <a:effectLst/>
              <a:uLnTx/>
              <a:uFillTx/>
              <a:latin typeface="Century Gothic" panose="020B0502020202020204" pitchFamily="34" charset="0"/>
              <a:ea typeface="+mn-ea"/>
              <a:cs typeface="+mn-cs"/>
            </a:endParaRPr>
          </a:p>
        </p:txBody>
      </p:sp>
      <p:sp>
        <p:nvSpPr>
          <p:cNvPr id="12" name="Oval 11">
            <a:extLst>
              <a:ext uri="{FF2B5EF4-FFF2-40B4-BE49-F238E27FC236}">
                <a16:creationId xmlns:a16="http://schemas.microsoft.com/office/drawing/2014/main" id="{7BD77F9C-FE09-4D43-A780-91DDD2239F32}"/>
              </a:ext>
            </a:extLst>
          </p:cNvPr>
          <p:cNvSpPr/>
          <p:nvPr/>
        </p:nvSpPr>
        <p:spPr>
          <a:xfrm>
            <a:off x="1455327" y="4394223"/>
            <a:ext cx="1481533" cy="1485405"/>
          </a:xfrm>
          <a:prstGeom prst="ellipse">
            <a:avLst/>
          </a:prstGeom>
          <a:noFill/>
          <a:ln w="12700" cap="rnd">
            <a:gradFill flip="none" rotWithShape="1">
              <a:gsLst>
                <a:gs pos="0">
                  <a:schemeClr val="bg2">
                    <a:lumMod val="75000"/>
                    <a:alpha val="0"/>
                  </a:schemeClr>
                </a:gs>
                <a:gs pos="50000">
                  <a:schemeClr val="bg2">
                    <a:lumMod val="75000"/>
                  </a:schemeClr>
                </a:gs>
                <a:gs pos="100000">
                  <a:schemeClr val="bg2">
                    <a:lumMod val="75000"/>
                    <a:alpha val="0"/>
                  </a:schemeClr>
                </a:gs>
              </a:gsLst>
              <a:lin ang="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7D8EF27-D98D-4768-B034-558685F700E9}"/>
              </a:ext>
            </a:extLst>
          </p:cNvPr>
          <p:cNvSpPr/>
          <p:nvPr/>
        </p:nvSpPr>
        <p:spPr>
          <a:xfrm>
            <a:off x="3687964" y="4289715"/>
            <a:ext cx="1728456" cy="1732973"/>
          </a:xfrm>
          <a:prstGeom prst="ellipse">
            <a:avLst/>
          </a:prstGeom>
          <a:gradFill flip="none" rotWithShape="1">
            <a:gsLst>
              <a:gs pos="0">
                <a:schemeClr val="accent6">
                  <a:alpha val="60000"/>
                </a:schemeClr>
              </a:gs>
              <a:gs pos="35000">
                <a:schemeClr val="accent6">
                  <a:alpha val="20000"/>
                </a:schemeClr>
              </a:gs>
              <a:gs pos="100000">
                <a:schemeClr val="accent5">
                  <a:lumMod val="100000"/>
                  <a:alpha val="0"/>
                </a:schemeClr>
              </a:gs>
            </a:gsLst>
            <a:path path="circle">
              <a:fillToRect l="50000" t="-80000" r="50000" b="180000"/>
            </a:path>
            <a:tileRect/>
          </a:gradFill>
          <a:ln w="19050">
            <a:gradFill flip="none" rotWithShape="1">
              <a:gsLst>
                <a:gs pos="75000">
                  <a:schemeClr val="accent6"/>
                </a:gs>
                <a:gs pos="0">
                  <a:schemeClr val="accent6">
                    <a:alpha val="0"/>
                  </a:schemeClr>
                </a:gs>
                <a:gs pos="30000">
                  <a:schemeClr val="accent6"/>
                </a:gs>
                <a:gs pos="100000">
                  <a:schemeClr val="accent6">
                    <a:alpha val="0"/>
                  </a:schemeClr>
                </a:gs>
              </a:gsLst>
              <a:path path="circle">
                <a:fillToRect l="100000" t="100000"/>
              </a:path>
              <a:tileRect r="-100000" b="-100000"/>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4A5AC">
                    <a:lumMod val="60000"/>
                    <a:lumOff val="40000"/>
                  </a:srgbClr>
                </a:solidFill>
                <a:effectLst/>
                <a:uLnTx/>
                <a:uFillTx/>
                <a:latin typeface="Century Gothic" panose="020B0502020202020204" pitchFamily="34" charset="0"/>
                <a:ea typeface="+mn-ea"/>
                <a:cs typeface="+mn-cs"/>
              </a:rPr>
              <a:t>Diversification Strategy</a:t>
            </a:r>
          </a:p>
        </p:txBody>
      </p:sp>
      <p:sp>
        <p:nvSpPr>
          <p:cNvPr id="15" name="Oval 14">
            <a:extLst>
              <a:ext uri="{FF2B5EF4-FFF2-40B4-BE49-F238E27FC236}">
                <a16:creationId xmlns:a16="http://schemas.microsoft.com/office/drawing/2014/main" id="{5478C096-855F-4AB5-AE06-82852786277A}"/>
              </a:ext>
            </a:extLst>
          </p:cNvPr>
          <p:cNvSpPr/>
          <p:nvPr/>
        </p:nvSpPr>
        <p:spPr>
          <a:xfrm>
            <a:off x="3811425" y="4394223"/>
            <a:ext cx="1481533" cy="1485405"/>
          </a:xfrm>
          <a:prstGeom prst="ellipse">
            <a:avLst/>
          </a:prstGeom>
          <a:noFill/>
          <a:ln w="12700" cap="rnd">
            <a:gradFill flip="none" rotWithShape="1">
              <a:gsLst>
                <a:gs pos="0">
                  <a:schemeClr val="accent6">
                    <a:alpha val="0"/>
                  </a:schemeClr>
                </a:gs>
                <a:gs pos="50000">
                  <a:schemeClr val="accent6"/>
                </a:gs>
                <a:gs pos="100000">
                  <a:schemeClr val="accent6">
                    <a:alpha val="0"/>
                  </a:schemeClr>
                </a:gs>
              </a:gsLst>
              <a:lin ang="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41BAD61-AB1E-4C09-BCBF-FD5B8D9E732D}"/>
              </a:ext>
            </a:extLst>
          </p:cNvPr>
          <p:cNvSpPr txBox="1"/>
          <p:nvPr/>
        </p:nvSpPr>
        <p:spPr>
          <a:xfrm rot="16200000">
            <a:off x="2773026" y="5028505"/>
            <a:ext cx="1202237" cy="255391"/>
          </a:xfrm>
          <a:prstGeom prst="rect">
            <a:avLst/>
          </a:prstGeom>
          <a:noFill/>
        </p:spPr>
        <p:txBody>
          <a:bodyPr wrap="square" rtlCol="0">
            <a:spAutoFit/>
          </a:bodyPr>
          <a:lstStyle>
            <a:defPPr>
              <a:defRPr lang="en-US"/>
            </a:defPPr>
            <a:lvl1pPr algn="ctr">
              <a:lnSpc>
                <a:spcPts val="1400"/>
              </a:lnSpc>
              <a:defRPr sz="1000">
                <a:solidFill>
                  <a:schemeClr val="tx2">
                    <a:lumMod val="40000"/>
                    <a:lumOff val="60000"/>
                  </a:schemeClr>
                </a:solidFill>
                <a:latin typeface="Century Gothic" panose="020B0502020202020204" pitchFamily="34" charset="0"/>
              </a:defRPr>
            </a:lvl1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Strategy</a:t>
            </a:r>
          </a:p>
        </p:txBody>
      </p:sp>
      <p:sp>
        <p:nvSpPr>
          <p:cNvPr id="25" name="TextBox 24">
            <a:extLst>
              <a:ext uri="{FF2B5EF4-FFF2-40B4-BE49-F238E27FC236}">
                <a16:creationId xmlns:a16="http://schemas.microsoft.com/office/drawing/2014/main" id="{5D2F56AD-8CF0-42A0-917A-B3A9F547097E}"/>
              </a:ext>
            </a:extLst>
          </p:cNvPr>
          <p:cNvSpPr txBox="1"/>
          <p:nvPr/>
        </p:nvSpPr>
        <p:spPr>
          <a:xfrm rot="16200000">
            <a:off x="2773026" y="2587157"/>
            <a:ext cx="1202237" cy="434927"/>
          </a:xfrm>
          <a:prstGeom prst="rect">
            <a:avLst/>
          </a:prstGeom>
          <a:noFill/>
        </p:spPr>
        <p:txBody>
          <a:bodyPr wrap="square" rtlCol="0">
            <a:spAutoFit/>
          </a:bodyPr>
          <a:lstStyle>
            <a:defPPr>
              <a:defRPr lang="en-US"/>
            </a:defPPr>
            <a:lvl1pPr algn="ctr">
              <a:lnSpc>
                <a:spcPts val="1400"/>
              </a:lnSpc>
              <a:defRPr sz="1000">
                <a:solidFill>
                  <a:schemeClr val="tx2">
                    <a:lumMod val="40000"/>
                    <a:lumOff val="60000"/>
                  </a:schemeClr>
                </a:solidFill>
                <a:latin typeface="Century Gothic" panose="020B0502020202020204" pitchFamily="34" charset="0"/>
              </a:defRPr>
            </a:lvl1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Teachers Engagement </a:t>
            </a:r>
          </a:p>
        </p:txBody>
      </p:sp>
      <p:sp>
        <p:nvSpPr>
          <p:cNvPr id="43" name="TextBox 42">
            <a:extLst>
              <a:ext uri="{FF2B5EF4-FFF2-40B4-BE49-F238E27FC236}">
                <a16:creationId xmlns:a16="http://schemas.microsoft.com/office/drawing/2014/main" id="{CAAD5439-CA49-4134-A751-4F4D2F797DE7}"/>
              </a:ext>
            </a:extLst>
          </p:cNvPr>
          <p:cNvSpPr txBox="1"/>
          <p:nvPr/>
        </p:nvSpPr>
        <p:spPr>
          <a:xfrm>
            <a:off x="2046905" y="1417934"/>
            <a:ext cx="2654478" cy="277320"/>
          </a:xfrm>
          <a:prstGeom prst="rect">
            <a:avLst/>
          </a:prstGeom>
          <a:noFill/>
        </p:spPr>
        <p:txBody>
          <a:bodyPr wrap="square" rtlCol="0">
            <a:spAutoFit/>
          </a:bodyPr>
          <a:lstStyle>
            <a:defPPr>
              <a:defRPr lang="en-US"/>
            </a:defPPr>
            <a:lvl1pPr algn="ctr">
              <a:lnSpc>
                <a:spcPts val="1400"/>
              </a:lnSpc>
              <a:defRPr sz="1000">
                <a:solidFill>
                  <a:schemeClr val="tx2">
                    <a:lumMod val="40000"/>
                    <a:lumOff val="60000"/>
                  </a:schemeClr>
                </a:solidFill>
                <a:latin typeface="Century Gothic" panose="020B0502020202020204" pitchFamily="34" charset="0"/>
              </a:defRPr>
            </a:lvl1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C1FF"/>
                </a:solidFill>
                <a:effectLst/>
                <a:uLnTx/>
                <a:uFillTx/>
                <a:latin typeface="Century Gothic" panose="020B0502020202020204" pitchFamily="34" charset="0"/>
                <a:ea typeface="+mn-ea"/>
                <a:cs typeface="+mn-cs"/>
              </a:rPr>
              <a:t>STRATEGY</a:t>
            </a:r>
          </a:p>
        </p:txBody>
      </p:sp>
    </p:spTree>
    <p:extLst>
      <p:ext uri="{BB962C8B-B14F-4D97-AF65-F5344CB8AC3E}">
        <p14:creationId xmlns:p14="http://schemas.microsoft.com/office/powerpoint/2010/main" val="17498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p:cTn id="7" dur="5000" fill="hold"/>
                                        <p:tgtEl>
                                          <p:spTgt spid="159"/>
                                        </p:tgtEl>
                                        <p:attrNameLst>
                                          <p:attrName>ppt_w</p:attrName>
                                        </p:attrNameLst>
                                      </p:cBhvr>
                                      <p:tavLst>
                                        <p:tav tm="0">
                                          <p:val>
                                            <p:strVal val="4/3*#ppt_w"/>
                                          </p:val>
                                        </p:tav>
                                        <p:tav tm="100000">
                                          <p:val>
                                            <p:strVal val="#ppt_w"/>
                                          </p:val>
                                        </p:tav>
                                      </p:tavLst>
                                    </p:anim>
                                    <p:anim calcmode="lin" valueType="num">
                                      <p:cBhvr>
                                        <p:cTn id="8" dur="5000" fill="hold"/>
                                        <p:tgtEl>
                                          <p:spTgt spid="159"/>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0" fill="hold"/>
                                        <p:tgtEl>
                                          <p:spTgt spid="33"/>
                                        </p:tgtEl>
                                        <p:attrNameLst>
                                          <p:attrName>ppt_w</p:attrName>
                                        </p:attrNameLst>
                                      </p:cBhvr>
                                      <p:tavLst>
                                        <p:tav tm="0">
                                          <p:val>
                                            <p:strVal val="4/3*#ppt_w"/>
                                          </p:val>
                                        </p:tav>
                                        <p:tav tm="100000">
                                          <p:val>
                                            <p:strVal val="#ppt_w"/>
                                          </p:val>
                                        </p:tav>
                                      </p:tavLst>
                                    </p:anim>
                                    <p:anim calcmode="lin" valueType="num">
                                      <p:cBhvr>
                                        <p:cTn id="12" dur="5000" fill="hold"/>
                                        <p:tgtEl>
                                          <p:spTgt spid="33"/>
                                        </p:tgtEl>
                                        <p:attrNameLst>
                                          <p:attrName>ppt_h</p:attrName>
                                        </p:attrNameLst>
                                      </p:cBhvr>
                                      <p:tavLst>
                                        <p:tav tm="0">
                                          <p:val>
                                            <p:strVal val="4/3*#ppt_h"/>
                                          </p:val>
                                        </p:tav>
                                        <p:tav tm="100000">
                                          <p:val>
                                            <p:strVal val="#ppt_h"/>
                                          </p:val>
                                        </p:tav>
                                      </p:tavLst>
                                    </p:anim>
                                  </p:childTnLst>
                                </p:cTn>
                              </p:par>
                              <p:par>
                                <p:cTn id="13" presetID="6" presetClass="emph" presetSubtype="0" repeatCount="indefinite" autoRev="1" fill="hold" nodeType="withEffect">
                                  <p:stCondLst>
                                    <p:cond delay="5000"/>
                                  </p:stCondLst>
                                  <p:endCondLst>
                                    <p:cond evt="onNext" delay="0">
                                      <p:tgtEl>
                                        <p:sldTgt/>
                                      </p:tgtEl>
                                    </p:cond>
                                  </p:endCondLst>
                                  <p:childTnLst>
                                    <p:animScale>
                                      <p:cBhvr>
                                        <p:cTn id="14" dur="6500" fill="hold"/>
                                        <p:tgtEl>
                                          <p:spTgt spid="159"/>
                                        </p:tgtEl>
                                      </p:cBhvr>
                                      <p:by x="120000" y="100000"/>
                                    </p:animScale>
                                  </p:childTnLst>
                                </p:cTn>
                              </p:par>
                              <p:par>
                                <p:cTn id="15" presetID="6" presetClass="emph" presetSubtype="0" repeatCount="indefinite" autoRev="1" fill="hold" nodeType="withEffect">
                                  <p:stCondLst>
                                    <p:cond delay="5000"/>
                                  </p:stCondLst>
                                  <p:endCondLst>
                                    <p:cond evt="onNext" delay="0">
                                      <p:tgtEl>
                                        <p:sldTgt/>
                                      </p:tgtEl>
                                    </p:cond>
                                  </p:endCondLst>
                                  <p:childTnLst>
                                    <p:animScale>
                                      <p:cBhvr>
                                        <p:cTn id="16" dur="6500" fill="hold"/>
                                        <p:tgtEl>
                                          <p:spTgt spid="33"/>
                                        </p:tgtEl>
                                      </p:cBhvr>
                                      <p:by x="120000" y="100000"/>
                                    </p:animScale>
                                  </p:childTnLst>
                                </p:cTn>
                              </p:par>
                              <p:par>
                                <p:cTn id="17" presetID="10" presetClass="entr"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500"/>
                                        <p:tgtEl>
                                          <p:spTgt spid="17"/>
                                        </p:tgtEl>
                                      </p:cBhvr>
                                    </p:animEffect>
                                  </p:childTnLst>
                                </p:cTn>
                              </p:par>
                              <p:par>
                                <p:cTn id="20" presetID="23" presetClass="entr" presetSubtype="28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500" fill="hold"/>
                                        <p:tgtEl>
                                          <p:spTgt spid="17"/>
                                        </p:tgtEl>
                                        <p:attrNameLst>
                                          <p:attrName>ppt_w</p:attrName>
                                        </p:attrNameLst>
                                      </p:cBhvr>
                                      <p:tavLst>
                                        <p:tav tm="0">
                                          <p:val>
                                            <p:strVal val="4/3*#ppt_w"/>
                                          </p:val>
                                        </p:tav>
                                        <p:tav tm="100000">
                                          <p:val>
                                            <p:strVal val="#ppt_w"/>
                                          </p:val>
                                        </p:tav>
                                      </p:tavLst>
                                    </p:anim>
                                    <p:anim calcmode="lin" valueType="num">
                                      <p:cBhvr>
                                        <p:cTn id="23" dur="1500" fill="hold"/>
                                        <p:tgtEl>
                                          <p:spTgt spid="17"/>
                                        </p:tgtEl>
                                        <p:attrNameLst>
                                          <p:attrName>ppt_h</p:attrName>
                                        </p:attrNameLst>
                                      </p:cBhvr>
                                      <p:tavLst>
                                        <p:tav tm="0">
                                          <p:val>
                                            <p:strVal val="4/3*#ppt_h"/>
                                          </p:val>
                                        </p:tav>
                                        <p:tav tm="100000">
                                          <p:val>
                                            <p:strVal val="#ppt_h"/>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500"/>
                                        <p:tgtEl>
                                          <p:spTgt spid="5"/>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500"/>
                                        <p:tgtEl>
                                          <p:spTgt spid="11"/>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500"/>
                                        <p:tgtEl>
                                          <p:spTgt spid="14"/>
                                        </p:tgtEl>
                                      </p:cBhvr>
                                    </p:animEffect>
                                  </p:childTnLst>
                                </p:cTn>
                              </p:par>
                              <p:par>
                                <p:cTn id="36" presetID="0" presetClass="path" presetSubtype="0" decel="50000" fill="hold" grpId="1" nodeType="withEffect">
                                  <p:stCondLst>
                                    <p:cond delay="500"/>
                                  </p:stCondLst>
                                  <p:childTnLst>
                                    <p:animMotion origin="layout" path="M 0.09544 0.1743 L -3.95833E-6 -1.85185E-6 " pathEditMode="relative" rAng="0" ptsTypes="AA">
                                      <p:cBhvr>
                                        <p:cTn id="37" dur="1500" fill="hold"/>
                                        <p:tgtEl>
                                          <p:spTgt spid="5"/>
                                        </p:tgtEl>
                                        <p:attrNameLst>
                                          <p:attrName>ppt_x</p:attrName>
                                          <p:attrName>ppt_y</p:attrName>
                                        </p:attrNameLst>
                                      </p:cBhvr>
                                      <p:rCtr x="-4909" y="-8773"/>
                                    </p:animMotion>
                                  </p:childTnLst>
                                </p:cTn>
                              </p:par>
                              <p:par>
                                <p:cTn id="38" presetID="0" presetClass="path" presetSubtype="0" decel="50000" fill="hold" grpId="1" nodeType="withEffect">
                                  <p:stCondLst>
                                    <p:cond delay="500"/>
                                  </p:stCondLst>
                                  <p:childTnLst>
                                    <p:animMotion origin="layout" path="M -0.09518 0.1743 L 7.02563E-17 -1.85185E-6 " pathEditMode="relative" rAng="0" ptsTypes="AA">
                                      <p:cBhvr>
                                        <p:cTn id="39" dur="1500" fill="hold"/>
                                        <p:tgtEl>
                                          <p:spTgt spid="8"/>
                                        </p:tgtEl>
                                        <p:attrNameLst>
                                          <p:attrName>ppt_x</p:attrName>
                                          <p:attrName>ppt_y</p:attrName>
                                        </p:attrNameLst>
                                      </p:cBhvr>
                                      <p:rCtr x="4844" y="-8773"/>
                                    </p:animMotion>
                                  </p:childTnLst>
                                </p:cTn>
                              </p:par>
                              <p:par>
                                <p:cTn id="40" presetID="0" presetClass="path" presetSubtype="0" decel="50000" fill="hold" grpId="1" nodeType="withEffect">
                                  <p:stCondLst>
                                    <p:cond delay="500"/>
                                  </p:stCondLst>
                                  <p:childTnLst>
                                    <p:animMotion origin="layout" path="M 0.09805 -0.16852 L -3.95833E-6 3.7037E-7 " pathEditMode="relative" rAng="0" ptsTypes="AA">
                                      <p:cBhvr>
                                        <p:cTn id="41" dur="1500" fill="hold"/>
                                        <p:tgtEl>
                                          <p:spTgt spid="11"/>
                                        </p:tgtEl>
                                        <p:attrNameLst>
                                          <p:attrName>ppt_x</p:attrName>
                                          <p:attrName>ppt_y</p:attrName>
                                        </p:attrNameLst>
                                      </p:cBhvr>
                                      <p:rCtr x="-5039" y="8565"/>
                                    </p:animMotion>
                                  </p:childTnLst>
                                </p:cTn>
                              </p:par>
                              <p:par>
                                <p:cTn id="42" presetID="0" presetClass="path" presetSubtype="0" decel="50000" fill="hold" grpId="1" nodeType="withEffect">
                                  <p:stCondLst>
                                    <p:cond delay="500"/>
                                  </p:stCondLst>
                                  <p:childTnLst>
                                    <p:animMotion origin="layout" path="M -0.09453 -0.16852 L 7.02563E-17 3.7037E-7 " pathEditMode="relative" rAng="0" ptsTypes="AA">
                                      <p:cBhvr>
                                        <p:cTn id="43" dur="1500" fill="hold"/>
                                        <p:tgtEl>
                                          <p:spTgt spid="14"/>
                                        </p:tgtEl>
                                        <p:attrNameLst>
                                          <p:attrName>ppt_x</p:attrName>
                                          <p:attrName>ppt_y</p:attrName>
                                        </p:attrNameLst>
                                      </p:cBhvr>
                                      <p:rCtr x="4805" y="8565"/>
                                    </p:animMotion>
                                  </p:childTnLst>
                                </p:cTn>
                              </p:par>
                              <p:par>
                                <p:cTn id="44" presetID="10" presetClass="entr" presetSubtype="0" fill="hold" grpId="0" nodeType="withEffect">
                                  <p:stCondLst>
                                    <p:cond delay="150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childTnLst>
                                </p:cTn>
                              </p:par>
                              <p:par>
                                <p:cTn id="47" presetID="12" presetClass="entr" presetSubtype="4" fill="hold" grpId="0" nodeType="withEffect">
                                  <p:stCondLst>
                                    <p:cond delay="150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1500"/>
                                        <p:tgtEl>
                                          <p:spTgt spid="25"/>
                                        </p:tgtEl>
                                        <p:attrNameLst>
                                          <p:attrName>ppt_y</p:attrName>
                                        </p:attrNameLst>
                                      </p:cBhvr>
                                      <p:tavLst>
                                        <p:tav tm="0">
                                          <p:val>
                                            <p:strVal val="#ppt_y+#ppt_h*1.125000"/>
                                          </p:val>
                                        </p:tav>
                                        <p:tav tm="100000">
                                          <p:val>
                                            <p:strVal val="#ppt_y"/>
                                          </p:val>
                                        </p:tav>
                                      </p:tavLst>
                                    </p:anim>
                                    <p:animEffect transition="in" filter="wipe(up)">
                                      <p:cBhvr>
                                        <p:cTn id="50" dur="1500"/>
                                        <p:tgtEl>
                                          <p:spTgt spid="25"/>
                                        </p:tgtEl>
                                      </p:cBhvr>
                                    </p:animEffect>
                                  </p:childTnLst>
                                </p:cTn>
                              </p:par>
                              <p:par>
                                <p:cTn id="51" presetID="12" presetClass="entr" presetSubtype="1" fill="hold" grpId="0" nodeType="withEffect">
                                  <p:stCondLst>
                                    <p:cond delay="150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1500"/>
                                        <p:tgtEl>
                                          <p:spTgt spid="24"/>
                                        </p:tgtEl>
                                        <p:attrNameLst>
                                          <p:attrName>ppt_y</p:attrName>
                                        </p:attrNameLst>
                                      </p:cBhvr>
                                      <p:tavLst>
                                        <p:tav tm="0">
                                          <p:val>
                                            <p:strVal val="#ppt_y-#ppt_h*1.125000"/>
                                          </p:val>
                                        </p:tav>
                                        <p:tav tm="100000">
                                          <p:val>
                                            <p:strVal val="#ppt_y"/>
                                          </p:val>
                                        </p:tav>
                                      </p:tavLst>
                                    </p:anim>
                                    <p:animEffect transition="in" filter="wipe(down)">
                                      <p:cBhvr>
                                        <p:cTn id="54" dur="1500"/>
                                        <p:tgtEl>
                                          <p:spTgt spid="24"/>
                                        </p:tgtEl>
                                      </p:cBhvr>
                                    </p:animEffect>
                                  </p:childTnLst>
                                </p:cTn>
                              </p:par>
                              <p:par>
                                <p:cTn id="55" presetID="23" presetClass="entr" presetSubtype="16" fill="hold" grpId="0" nodeType="withEffect">
                                  <p:stCondLst>
                                    <p:cond delay="1000"/>
                                  </p:stCondLst>
                                  <p:childTnLst>
                                    <p:set>
                                      <p:cBhvr>
                                        <p:cTn id="56" dur="1" fill="hold">
                                          <p:stCondLst>
                                            <p:cond delay="0"/>
                                          </p:stCondLst>
                                        </p:cTn>
                                        <p:tgtEl>
                                          <p:spTgt spid="6"/>
                                        </p:tgtEl>
                                        <p:attrNameLst>
                                          <p:attrName>style.visibility</p:attrName>
                                        </p:attrNameLst>
                                      </p:cBhvr>
                                      <p:to>
                                        <p:strVal val="visible"/>
                                      </p:to>
                                    </p:set>
                                    <p:anim calcmode="lin" valueType="num">
                                      <p:cBhvr>
                                        <p:cTn id="57" dur="1500" fill="hold"/>
                                        <p:tgtEl>
                                          <p:spTgt spid="6"/>
                                        </p:tgtEl>
                                        <p:attrNameLst>
                                          <p:attrName>ppt_w</p:attrName>
                                        </p:attrNameLst>
                                      </p:cBhvr>
                                      <p:tavLst>
                                        <p:tav tm="0">
                                          <p:val>
                                            <p:fltVal val="0"/>
                                          </p:val>
                                        </p:tav>
                                        <p:tav tm="100000">
                                          <p:val>
                                            <p:strVal val="#ppt_w"/>
                                          </p:val>
                                        </p:tav>
                                      </p:tavLst>
                                    </p:anim>
                                    <p:anim calcmode="lin" valueType="num">
                                      <p:cBhvr>
                                        <p:cTn id="58" dur="1500" fill="hold"/>
                                        <p:tgtEl>
                                          <p:spTgt spid="6"/>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1000"/>
                                  </p:stCondLst>
                                  <p:childTnLst>
                                    <p:set>
                                      <p:cBhvr>
                                        <p:cTn id="60" dur="1" fill="hold">
                                          <p:stCondLst>
                                            <p:cond delay="0"/>
                                          </p:stCondLst>
                                        </p:cTn>
                                        <p:tgtEl>
                                          <p:spTgt spid="9"/>
                                        </p:tgtEl>
                                        <p:attrNameLst>
                                          <p:attrName>style.visibility</p:attrName>
                                        </p:attrNameLst>
                                      </p:cBhvr>
                                      <p:to>
                                        <p:strVal val="visible"/>
                                      </p:to>
                                    </p:set>
                                    <p:anim calcmode="lin" valueType="num">
                                      <p:cBhvr>
                                        <p:cTn id="61" dur="1500" fill="hold"/>
                                        <p:tgtEl>
                                          <p:spTgt spid="9"/>
                                        </p:tgtEl>
                                        <p:attrNameLst>
                                          <p:attrName>ppt_w</p:attrName>
                                        </p:attrNameLst>
                                      </p:cBhvr>
                                      <p:tavLst>
                                        <p:tav tm="0">
                                          <p:val>
                                            <p:fltVal val="0"/>
                                          </p:val>
                                        </p:tav>
                                        <p:tav tm="100000">
                                          <p:val>
                                            <p:strVal val="#ppt_w"/>
                                          </p:val>
                                        </p:tav>
                                      </p:tavLst>
                                    </p:anim>
                                    <p:anim calcmode="lin" valueType="num">
                                      <p:cBhvr>
                                        <p:cTn id="62" dur="1500" fill="hold"/>
                                        <p:tgtEl>
                                          <p:spTgt spid="9"/>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100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500" fill="hold"/>
                                        <p:tgtEl>
                                          <p:spTgt spid="12"/>
                                        </p:tgtEl>
                                        <p:attrNameLst>
                                          <p:attrName>ppt_w</p:attrName>
                                        </p:attrNameLst>
                                      </p:cBhvr>
                                      <p:tavLst>
                                        <p:tav tm="0">
                                          <p:val>
                                            <p:fltVal val="0"/>
                                          </p:val>
                                        </p:tav>
                                        <p:tav tm="100000">
                                          <p:val>
                                            <p:strVal val="#ppt_w"/>
                                          </p:val>
                                        </p:tav>
                                      </p:tavLst>
                                    </p:anim>
                                    <p:anim calcmode="lin" valueType="num">
                                      <p:cBhvr>
                                        <p:cTn id="66" dur="1500" fill="hold"/>
                                        <p:tgtEl>
                                          <p:spTgt spid="12"/>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500" fill="hold"/>
                                        <p:tgtEl>
                                          <p:spTgt spid="15"/>
                                        </p:tgtEl>
                                        <p:attrNameLst>
                                          <p:attrName>ppt_w</p:attrName>
                                        </p:attrNameLst>
                                      </p:cBhvr>
                                      <p:tavLst>
                                        <p:tav tm="0">
                                          <p:val>
                                            <p:fltVal val="0"/>
                                          </p:val>
                                        </p:tav>
                                        <p:tav tm="100000">
                                          <p:val>
                                            <p:strVal val="#ppt_w"/>
                                          </p:val>
                                        </p:tav>
                                      </p:tavLst>
                                    </p:anim>
                                    <p:anim calcmode="lin" valueType="num">
                                      <p:cBhvr>
                                        <p:cTn id="70" dur="1500" fill="hold"/>
                                        <p:tgtEl>
                                          <p:spTgt spid="15"/>
                                        </p:tgtEl>
                                        <p:attrNameLst>
                                          <p:attrName>ppt_h</p:attrName>
                                        </p:attrNameLst>
                                      </p:cBhvr>
                                      <p:tavLst>
                                        <p:tav tm="0">
                                          <p:val>
                                            <p:fltVal val="0"/>
                                          </p:val>
                                        </p:tav>
                                        <p:tav tm="100000">
                                          <p:val>
                                            <p:strVal val="#ppt_h"/>
                                          </p:val>
                                        </p:tav>
                                      </p:tavLst>
                                    </p:anim>
                                  </p:childTnLst>
                                </p:cTn>
                              </p:par>
                              <p:par>
                                <p:cTn id="71" presetID="8" presetClass="emph" presetSubtype="0" repeatCount="indefinite" fill="hold" grpId="1" nodeType="withEffect">
                                  <p:stCondLst>
                                    <p:cond delay="1000"/>
                                  </p:stCondLst>
                                  <p:endCondLst>
                                    <p:cond evt="onNext" delay="0">
                                      <p:tgtEl>
                                        <p:sldTgt/>
                                      </p:tgtEl>
                                    </p:cond>
                                  </p:endCondLst>
                                  <p:childTnLst>
                                    <p:animRot by="21600000">
                                      <p:cBhvr>
                                        <p:cTn id="72" dur="10000" fill="hold"/>
                                        <p:tgtEl>
                                          <p:spTgt spid="6"/>
                                        </p:tgtEl>
                                        <p:attrNameLst>
                                          <p:attrName>r</p:attrName>
                                        </p:attrNameLst>
                                      </p:cBhvr>
                                    </p:animRot>
                                  </p:childTnLst>
                                </p:cTn>
                              </p:par>
                              <p:par>
                                <p:cTn id="73" presetID="8" presetClass="emph" presetSubtype="0" repeatCount="indefinite" fill="hold" grpId="1" nodeType="withEffect">
                                  <p:stCondLst>
                                    <p:cond delay="1000"/>
                                  </p:stCondLst>
                                  <p:endCondLst>
                                    <p:cond evt="onNext" delay="0">
                                      <p:tgtEl>
                                        <p:sldTgt/>
                                      </p:tgtEl>
                                    </p:cond>
                                  </p:endCondLst>
                                  <p:childTnLst>
                                    <p:animRot by="-21600000">
                                      <p:cBhvr>
                                        <p:cTn id="74" dur="10000" fill="hold"/>
                                        <p:tgtEl>
                                          <p:spTgt spid="9"/>
                                        </p:tgtEl>
                                        <p:attrNameLst>
                                          <p:attrName>r</p:attrName>
                                        </p:attrNameLst>
                                      </p:cBhvr>
                                    </p:animRot>
                                  </p:childTnLst>
                                </p:cTn>
                              </p:par>
                              <p:par>
                                <p:cTn id="75" presetID="8" presetClass="emph" presetSubtype="0" repeatCount="indefinite" fill="hold" grpId="1" nodeType="withEffect">
                                  <p:stCondLst>
                                    <p:cond delay="1000"/>
                                  </p:stCondLst>
                                  <p:endCondLst>
                                    <p:cond evt="onNext" delay="0">
                                      <p:tgtEl>
                                        <p:sldTgt/>
                                      </p:tgtEl>
                                    </p:cond>
                                  </p:endCondLst>
                                  <p:childTnLst>
                                    <p:animRot by="21600000">
                                      <p:cBhvr>
                                        <p:cTn id="76" dur="10000" fill="hold"/>
                                        <p:tgtEl>
                                          <p:spTgt spid="12"/>
                                        </p:tgtEl>
                                        <p:attrNameLst>
                                          <p:attrName>r</p:attrName>
                                        </p:attrNameLst>
                                      </p:cBhvr>
                                    </p:animRot>
                                  </p:childTnLst>
                                </p:cTn>
                              </p:par>
                              <p:par>
                                <p:cTn id="77" presetID="8" presetClass="emph" presetSubtype="0" repeatCount="indefinite" fill="hold" grpId="1" nodeType="withEffect">
                                  <p:stCondLst>
                                    <p:cond delay="1000"/>
                                  </p:stCondLst>
                                  <p:endCondLst>
                                    <p:cond evt="onNext" delay="0">
                                      <p:tgtEl>
                                        <p:sldTgt/>
                                      </p:tgtEl>
                                    </p:cond>
                                  </p:endCondLst>
                                  <p:childTnLst>
                                    <p:animRot by="-21600000">
                                      <p:cBhvr>
                                        <p:cTn id="78" dur="10000" fill="hold"/>
                                        <p:tgtEl>
                                          <p:spTgt spid="15"/>
                                        </p:tgtEl>
                                        <p:attrNameLst>
                                          <p:attrName>r</p:attrName>
                                        </p:attrNameLst>
                                      </p:cBhvr>
                                    </p:animRot>
                                  </p:childTnLst>
                                </p:cTn>
                              </p:par>
                              <p:par>
                                <p:cTn id="79" presetID="12" presetClass="entr" presetSubtype="1" fill="hold" grpId="0" nodeType="withEffect">
                                  <p:stCondLst>
                                    <p:cond delay="100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1500"/>
                                        <p:tgtEl>
                                          <p:spTgt spid="34"/>
                                        </p:tgtEl>
                                        <p:attrNameLst>
                                          <p:attrName>ppt_y</p:attrName>
                                        </p:attrNameLst>
                                      </p:cBhvr>
                                      <p:tavLst>
                                        <p:tav tm="0">
                                          <p:val>
                                            <p:strVal val="#ppt_y-#ppt_h*1.125000"/>
                                          </p:val>
                                        </p:tav>
                                        <p:tav tm="100000">
                                          <p:val>
                                            <p:strVal val="#ppt_y"/>
                                          </p:val>
                                        </p:tav>
                                      </p:tavLst>
                                    </p:anim>
                                    <p:animEffect transition="in" filter="wipe(down)">
                                      <p:cBhvr>
                                        <p:cTn id="82" dur="1500"/>
                                        <p:tgtEl>
                                          <p:spTgt spid="34"/>
                                        </p:tgtEl>
                                      </p:cBhvr>
                                    </p:animEffect>
                                  </p:childTnLst>
                                </p:cTn>
                              </p:par>
                              <p:par>
                                <p:cTn id="83" presetID="12" presetClass="entr" presetSubtype="1" fill="hold" grpId="0" nodeType="withEffect">
                                  <p:stCondLst>
                                    <p:cond delay="150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1500"/>
                                        <p:tgtEl>
                                          <p:spTgt spid="39"/>
                                        </p:tgtEl>
                                        <p:attrNameLst>
                                          <p:attrName>ppt_y</p:attrName>
                                        </p:attrNameLst>
                                      </p:cBhvr>
                                      <p:tavLst>
                                        <p:tav tm="0">
                                          <p:val>
                                            <p:strVal val="#ppt_y-#ppt_h*1.125000"/>
                                          </p:val>
                                        </p:tav>
                                        <p:tav tm="100000">
                                          <p:val>
                                            <p:strVal val="#ppt_y"/>
                                          </p:val>
                                        </p:tav>
                                      </p:tavLst>
                                    </p:anim>
                                    <p:animEffect transition="in" filter="wipe(down)">
                                      <p:cBhvr>
                                        <p:cTn id="86" dur="1500"/>
                                        <p:tgtEl>
                                          <p:spTgt spid="39"/>
                                        </p:tgtEl>
                                      </p:cBhvr>
                                    </p:animEffect>
                                  </p:childTnLst>
                                </p:cTn>
                              </p:par>
                              <p:par>
                                <p:cTn id="87" presetID="12" presetClass="entr" presetSubtype="1" fill="hold" grpId="0"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1500"/>
                                        <p:tgtEl>
                                          <p:spTgt spid="40"/>
                                        </p:tgtEl>
                                        <p:attrNameLst>
                                          <p:attrName>ppt_y</p:attrName>
                                        </p:attrNameLst>
                                      </p:cBhvr>
                                      <p:tavLst>
                                        <p:tav tm="0">
                                          <p:val>
                                            <p:strVal val="#ppt_y-#ppt_h*1.125000"/>
                                          </p:val>
                                        </p:tav>
                                        <p:tav tm="100000">
                                          <p:val>
                                            <p:strVal val="#ppt_y"/>
                                          </p:val>
                                        </p:tav>
                                      </p:tavLst>
                                    </p:anim>
                                    <p:animEffect transition="in" filter="wipe(down)">
                                      <p:cBhvr>
                                        <p:cTn id="90" dur="1500"/>
                                        <p:tgtEl>
                                          <p:spTgt spid="40"/>
                                        </p:tgtEl>
                                      </p:cBhvr>
                                    </p:animEffect>
                                  </p:childTnLst>
                                </p:cTn>
                              </p:par>
                              <p:par>
                                <p:cTn id="91" presetID="12" presetClass="entr" presetSubtype="1" fill="hold" grpId="0" nodeType="withEffect">
                                  <p:stCondLst>
                                    <p:cond delay="2500"/>
                                  </p:stCondLst>
                                  <p:childTnLst>
                                    <p:set>
                                      <p:cBhvr>
                                        <p:cTn id="92" dur="1" fill="hold">
                                          <p:stCondLst>
                                            <p:cond delay="0"/>
                                          </p:stCondLst>
                                        </p:cTn>
                                        <p:tgtEl>
                                          <p:spTgt spid="41"/>
                                        </p:tgtEl>
                                        <p:attrNameLst>
                                          <p:attrName>style.visibility</p:attrName>
                                        </p:attrNameLst>
                                      </p:cBhvr>
                                      <p:to>
                                        <p:strVal val="visible"/>
                                      </p:to>
                                    </p:set>
                                    <p:anim calcmode="lin" valueType="num">
                                      <p:cBhvr additive="base">
                                        <p:cTn id="93" dur="1500"/>
                                        <p:tgtEl>
                                          <p:spTgt spid="41"/>
                                        </p:tgtEl>
                                        <p:attrNameLst>
                                          <p:attrName>ppt_y</p:attrName>
                                        </p:attrNameLst>
                                      </p:cBhvr>
                                      <p:tavLst>
                                        <p:tav tm="0">
                                          <p:val>
                                            <p:strVal val="#ppt_y-#ppt_h*1.125000"/>
                                          </p:val>
                                        </p:tav>
                                        <p:tav tm="100000">
                                          <p:val>
                                            <p:strVal val="#ppt_y"/>
                                          </p:val>
                                        </p:tav>
                                      </p:tavLst>
                                    </p:anim>
                                    <p:animEffect transition="in" filter="wipe(down)">
                                      <p:cBhvr>
                                        <p:cTn id="94" dur="1500"/>
                                        <p:tgtEl>
                                          <p:spTgt spid="41"/>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0" grpId="0" animBg="1"/>
      <p:bldP spid="41" grpId="0" animBg="1"/>
      <p:bldP spid="44" grpId="0"/>
      <p:bldP spid="17" grpId="0" animBg="1"/>
      <p:bldP spid="17" grpId="1" animBg="1"/>
      <p:bldP spid="5" grpId="0" animBg="1"/>
      <p:bldP spid="5" grpId="1" animBg="1"/>
      <p:bldP spid="6" grpId="0" animBg="1"/>
      <p:bldP spid="6" grpId="1" animBg="1"/>
      <p:bldP spid="8" grpId="0" animBg="1"/>
      <p:bldP spid="8" grpId="1" animBg="1"/>
      <p:bldP spid="9" grpId="0" animBg="1"/>
      <p:bldP spid="9" grpId="1" animBg="1"/>
      <p:bldP spid="11" grpId="0" animBg="1"/>
      <p:bldP spid="11" grpId="1" animBg="1"/>
      <p:bldP spid="12" grpId="0" animBg="1"/>
      <p:bldP spid="12" grpId="1" animBg="1"/>
      <p:bldP spid="14" grpId="0" animBg="1"/>
      <p:bldP spid="14" grpId="1" animBg="1"/>
      <p:bldP spid="15" grpId="0" animBg="1"/>
      <p:bldP spid="15" grpId="1" animBg="1"/>
      <p:bldP spid="24" grpId="0"/>
      <p:bldP spid="25"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
      <a:dk1>
        <a:srgbClr val="02002E"/>
      </a:dk1>
      <a:lt1>
        <a:srgbClr val="FFFFFF"/>
      </a:lt1>
      <a:dk2>
        <a:srgbClr val="00007F"/>
      </a:dk2>
      <a:lt2>
        <a:srgbClr val="8CA0EC"/>
      </a:lt2>
      <a:accent1>
        <a:srgbClr val="030AFC"/>
      </a:accent1>
      <a:accent2>
        <a:srgbClr val="5070F2"/>
      </a:accent2>
      <a:accent3>
        <a:srgbClr val="B69CEB"/>
      </a:accent3>
      <a:accent4>
        <a:srgbClr val="8960DC"/>
      </a:accent4>
      <a:accent5>
        <a:srgbClr val="870DD0"/>
      </a:accent5>
      <a:accent6>
        <a:srgbClr val="6B0AA7"/>
      </a:accent6>
      <a:hlink>
        <a:srgbClr val="8FA5F2"/>
      </a:hlink>
      <a:folHlink>
        <a:srgbClr val="B6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39">
      <a:dk1>
        <a:sysClr val="windowText" lastClr="000000"/>
      </a:dk1>
      <a:lt1>
        <a:sysClr val="window" lastClr="FFFFFF"/>
      </a:lt1>
      <a:dk2>
        <a:srgbClr val="44546A"/>
      </a:dk2>
      <a:lt2>
        <a:srgbClr val="E7E6E6"/>
      </a:lt2>
      <a:accent1>
        <a:srgbClr val="11C1FF"/>
      </a:accent1>
      <a:accent2>
        <a:srgbClr val="8C93A6"/>
      </a:accent2>
      <a:accent3>
        <a:srgbClr val="169EFA"/>
      </a:accent3>
      <a:accent4>
        <a:srgbClr val="6C7B94"/>
      </a:accent4>
      <a:accent5>
        <a:srgbClr val="394962"/>
      </a:accent5>
      <a:accent6>
        <a:srgbClr val="74A5AC"/>
      </a:accent6>
      <a:hlink>
        <a:srgbClr val="0563C1"/>
      </a:hlink>
      <a:folHlink>
        <a:srgbClr val="8C93A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26">
      <a:dk1>
        <a:srgbClr val="000000"/>
      </a:dk1>
      <a:lt1>
        <a:srgbClr val="FFFFFF"/>
      </a:lt1>
      <a:dk2>
        <a:srgbClr val="44546A"/>
      </a:dk2>
      <a:lt2>
        <a:srgbClr val="E7E6E6"/>
      </a:lt2>
      <a:accent1>
        <a:srgbClr val="047B9F"/>
      </a:accent1>
      <a:accent2>
        <a:srgbClr val="1E6DF2"/>
      </a:accent2>
      <a:accent3>
        <a:srgbClr val="A5A5A5"/>
      </a:accent3>
      <a:accent4>
        <a:srgbClr val="00C1BC"/>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2019 - color8">
      <a:dk1>
        <a:srgbClr val="000000"/>
      </a:dk1>
      <a:lt1>
        <a:srgbClr val="FFFFFF"/>
      </a:lt1>
      <a:dk2>
        <a:srgbClr val="2D3847"/>
      </a:dk2>
      <a:lt2>
        <a:srgbClr val="E7E6E6"/>
      </a:lt2>
      <a:accent1>
        <a:srgbClr val="36B3AF"/>
      </a:accent1>
      <a:accent2>
        <a:srgbClr val="148EC4"/>
      </a:accent2>
      <a:accent3>
        <a:srgbClr val="18A28B"/>
      </a:accent3>
      <a:accent4>
        <a:srgbClr val="4BBBCE"/>
      </a:accent4>
      <a:accent5>
        <a:srgbClr val="A4CE60"/>
      </a:accent5>
      <a:accent6>
        <a:srgbClr val="6DCBB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hite">
  <a:themeElements>
    <a:clrScheme name="UpBlue">
      <a:dk1>
        <a:srgbClr val="000000"/>
      </a:dk1>
      <a:lt1>
        <a:srgbClr val="FFFFFF"/>
      </a:lt1>
      <a:dk2>
        <a:srgbClr val="5E5E5E"/>
      </a:dk2>
      <a:lt2>
        <a:srgbClr val="D5D5D5"/>
      </a:lt2>
      <a:accent1>
        <a:srgbClr val="3170F6"/>
      </a:accent1>
      <a:accent2>
        <a:srgbClr val="671EE1"/>
      </a:accent2>
      <a:accent3>
        <a:srgbClr val="59C3F9"/>
      </a:accent3>
      <a:accent4>
        <a:srgbClr val="FAE232"/>
      </a:accent4>
      <a:accent5>
        <a:srgbClr val="FF644E"/>
      </a:accent5>
      <a:accent6>
        <a:srgbClr val="EF5FA7"/>
      </a:accent6>
      <a:hlink>
        <a:srgbClr val="0000FF"/>
      </a:hlink>
      <a:folHlink>
        <a:srgbClr val="FF00F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TotalTime>
  <Words>384</Words>
  <Application>Microsoft Office PowerPoint</Application>
  <PresentationFormat>Widescreen</PresentationFormat>
  <Paragraphs>96</Paragraphs>
  <Slides>15</Slides>
  <Notes>4</Notes>
  <HiddenSlides>0</HiddenSlides>
  <MMClips>0</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Office Theme</vt:lpstr>
      <vt:lpstr>1_Office Theme</vt:lpstr>
      <vt:lpstr>3_Office Theme</vt:lpstr>
      <vt:lpstr>4_Office Theme</vt:lpstr>
      <vt:lpstr>5_Office Theme</vt:lpstr>
      <vt:lpstr>1_White</vt:lpstr>
      <vt:lpstr>PowerPoint Presentation</vt:lpstr>
      <vt:lpstr>PowerPoint Presentation</vt:lpstr>
      <vt:lpstr>PowerPoint Presentation</vt:lpstr>
      <vt:lpstr>Very important members of your classroom community are PARENTS</vt:lpstr>
      <vt:lpstr>What any parent really wants in a  child’s teacher</vt:lpstr>
      <vt:lpstr>First class (Class X)</vt:lpstr>
      <vt:lpstr>PowerPoint Presentation</vt:lpstr>
      <vt:lpstr>NEXT PTM Are you prepared?</vt:lpstr>
      <vt:lpstr>PowerPoint Presentation</vt:lpstr>
      <vt:lpstr>PowerPoint Presentation</vt:lpstr>
      <vt:lpstr>Every students want growth</vt:lpstr>
      <vt:lpstr>        Every students have following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Management</dc:title>
  <dc:creator>ACER</dc:creator>
  <cp:lastModifiedBy>Manojkumar Meloth</cp:lastModifiedBy>
  <cp:revision>50</cp:revision>
  <dcterms:created xsi:type="dcterms:W3CDTF">2017-10-10T14:57:50Z</dcterms:created>
  <dcterms:modified xsi:type="dcterms:W3CDTF">2023-08-08T11:05:04Z</dcterms:modified>
</cp:coreProperties>
</file>