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25" r:id="rId3"/>
    <p:sldId id="256" r:id="rId4"/>
    <p:sldId id="274" r:id="rId5"/>
    <p:sldId id="281" r:id="rId6"/>
    <p:sldId id="282" r:id="rId7"/>
    <p:sldId id="283" r:id="rId8"/>
    <p:sldId id="284" r:id="rId9"/>
    <p:sldId id="275" r:id="rId10"/>
    <p:sldId id="276" r:id="rId11"/>
    <p:sldId id="267" r:id="rId12"/>
    <p:sldId id="258" r:id="rId13"/>
    <p:sldId id="257" r:id="rId14"/>
    <p:sldId id="260" r:id="rId15"/>
    <p:sldId id="278" r:id="rId16"/>
    <p:sldId id="261" r:id="rId17"/>
    <p:sldId id="262" r:id="rId18"/>
    <p:sldId id="263" r:id="rId19"/>
    <p:sldId id="277" r:id="rId20"/>
    <p:sldId id="265" r:id="rId21"/>
    <p:sldId id="268" r:id="rId22"/>
    <p:sldId id="32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70B"/>
    <a:srgbClr val="FF0066"/>
    <a:srgbClr val="00FFFF"/>
    <a:srgbClr val="66FFFF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26" Type="http://schemas.openxmlformats.org/officeDocument/2006/relationships/theme" Target="theme/theme1.xml" /><Relationship Id="rId3" Type="http://schemas.openxmlformats.org/officeDocument/2006/relationships/slide" Target="slides/slide1.xml" /><Relationship Id="rId21" Type="http://schemas.openxmlformats.org/officeDocument/2006/relationships/slide" Target="slides/slide19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5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presProps" Target="presProps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slide" Target="slides/slide21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slide" Target="slides/slide20.xml" /><Relationship Id="rId27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12D1D9-076D-484F-A178-28629D98C6C4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6522AFD0-D218-47A5-A995-278373F7FCAE}">
      <dgm:prSet phldrT="[Text]" custT="1"/>
      <dgm:spPr/>
      <dgm:t>
        <a:bodyPr/>
        <a:lstStyle/>
        <a:p>
          <a:r>
            <a:rPr lang="en-US" sz="1600" dirty="0">
              <a:solidFill>
                <a:schemeClr val="bg1"/>
              </a:solidFill>
            </a:rPr>
            <a:t>School management</a:t>
          </a:r>
        </a:p>
      </dgm:t>
    </dgm:pt>
    <dgm:pt modelId="{1DF94570-1349-46BB-BB78-C9EDB74F161D}" type="parTrans" cxnId="{5EDFF06B-0C75-4B8F-AA80-099AE9159190}">
      <dgm:prSet/>
      <dgm:spPr/>
      <dgm:t>
        <a:bodyPr/>
        <a:lstStyle/>
        <a:p>
          <a:endParaRPr lang="en-US" sz="3200">
            <a:solidFill>
              <a:schemeClr val="bg1"/>
            </a:solidFill>
          </a:endParaRPr>
        </a:p>
      </dgm:t>
    </dgm:pt>
    <dgm:pt modelId="{AFCDF663-0A07-4371-BB59-C81939D5C375}" type="sibTrans" cxnId="{5EDFF06B-0C75-4B8F-AA80-099AE9159190}">
      <dgm:prSet/>
      <dgm:spPr/>
      <dgm:t>
        <a:bodyPr/>
        <a:lstStyle/>
        <a:p>
          <a:endParaRPr lang="en-US" sz="3200">
            <a:solidFill>
              <a:schemeClr val="bg1"/>
            </a:solidFill>
          </a:endParaRPr>
        </a:p>
      </dgm:t>
    </dgm:pt>
    <dgm:pt modelId="{1D6C45FE-CF89-4FDF-A84A-293C9C8DE6B0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Students</a:t>
          </a:r>
        </a:p>
      </dgm:t>
    </dgm:pt>
    <dgm:pt modelId="{D42E93FD-9CA6-4411-9C93-1AC774E7AB96}" type="parTrans" cxnId="{1B069407-E11C-4D97-B4BC-16FA05494882}">
      <dgm:prSet/>
      <dgm:spPr/>
      <dgm:t>
        <a:bodyPr/>
        <a:lstStyle/>
        <a:p>
          <a:endParaRPr lang="en-US" sz="3200">
            <a:solidFill>
              <a:schemeClr val="bg1"/>
            </a:solidFill>
          </a:endParaRPr>
        </a:p>
      </dgm:t>
    </dgm:pt>
    <dgm:pt modelId="{C7EEE318-FA55-4AF3-9F1D-FC1F41CF354D}" type="sibTrans" cxnId="{1B069407-E11C-4D97-B4BC-16FA05494882}">
      <dgm:prSet/>
      <dgm:spPr/>
      <dgm:t>
        <a:bodyPr/>
        <a:lstStyle/>
        <a:p>
          <a:endParaRPr lang="en-US" sz="3200">
            <a:solidFill>
              <a:schemeClr val="bg1"/>
            </a:solidFill>
          </a:endParaRPr>
        </a:p>
      </dgm:t>
    </dgm:pt>
    <dgm:pt modelId="{B2851506-5558-49E9-9742-7DD20746E3B8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Parents</a:t>
          </a:r>
        </a:p>
      </dgm:t>
    </dgm:pt>
    <dgm:pt modelId="{59695666-F9BD-4E76-935C-80965F46313D}" type="parTrans" cxnId="{CE99E19A-093C-4749-8F89-A576EB30407D}">
      <dgm:prSet/>
      <dgm:spPr/>
      <dgm:t>
        <a:bodyPr/>
        <a:lstStyle/>
        <a:p>
          <a:endParaRPr lang="en-US" sz="3200">
            <a:solidFill>
              <a:schemeClr val="bg1"/>
            </a:solidFill>
          </a:endParaRPr>
        </a:p>
      </dgm:t>
    </dgm:pt>
    <dgm:pt modelId="{3EA59C74-3B3F-45A8-925D-E92636CD08F2}" type="sibTrans" cxnId="{CE99E19A-093C-4749-8F89-A576EB30407D}">
      <dgm:prSet/>
      <dgm:spPr/>
      <dgm:t>
        <a:bodyPr/>
        <a:lstStyle/>
        <a:p>
          <a:endParaRPr lang="en-US" sz="3200">
            <a:solidFill>
              <a:schemeClr val="bg1"/>
            </a:solidFill>
          </a:endParaRPr>
        </a:p>
      </dgm:t>
    </dgm:pt>
    <dgm:pt modelId="{963976A3-0865-40E3-A0C1-28556CD8DB52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Teachers</a:t>
          </a:r>
        </a:p>
      </dgm:t>
    </dgm:pt>
    <dgm:pt modelId="{D152E6FF-BC5D-4F59-AD4E-9711BCA82747}" type="parTrans" cxnId="{FDBA91D0-AB3D-4C8C-B054-376275B81026}">
      <dgm:prSet/>
      <dgm:spPr/>
      <dgm:t>
        <a:bodyPr/>
        <a:lstStyle/>
        <a:p>
          <a:endParaRPr lang="en-US" sz="3200">
            <a:solidFill>
              <a:schemeClr val="bg1"/>
            </a:solidFill>
          </a:endParaRPr>
        </a:p>
      </dgm:t>
    </dgm:pt>
    <dgm:pt modelId="{78E904D9-9A5C-4726-AAC0-1976F8F0D0C5}" type="sibTrans" cxnId="{FDBA91D0-AB3D-4C8C-B054-376275B81026}">
      <dgm:prSet/>
      <dgm:spPr/>
      <dgm:t>
        <a:bodyPr/>
        <a:lstStyle/>
        <a:p>
          <a:endParaRPr lang="en-US" sz="3200">
            <a:solidFill>
              <a:schemeClr val="bg1"/>
            </a:solidFill>
          </a:endParaRPr>
        </a:p>
      </dgm:t>
    </dgm:pt>
    <dgm:pt modelId="{38DE6E98-4EE9-46C5-B83B-DE85FFB521D3}" type="pres">
      <dgm:prSet presAssocID="{F712D1D9-076D-484F-A178-28629D98C6C4}" presName="compositeShape" presStyleCnt="0">
        <dgm:presLayoutVars>
          <dgm:chMax val="7"/>
          <dgm:dir/>
          <dgm:resizeHandles val="exact"/>
        </dgm:presLayoutVars>
      </dgm:prSet>
      <dgm:spPr/>
    </dgm:pt>
    <dgm:pt modelId="{C67E5DB3-435E-4A23-ABD6-2EBD0A555A0D}" type="pres">
      <dgm:prSet presAssocID="{963976A3-0865-40E3-A0C1-28556CD8DB52}" presName="circ1" presStyleLbl="vennNode1" presStyleIdx="0" presStyleCnt="4"/>
      <dgm:spPr/>
    </dgm:pt>
    <dgm:pt modelId="{0BA050BC-7525-453C-9B50-65AB08380EF9}" type="pres">
      <dgm:prSet presAssocID="{963976A3-0865-40E3-A0C1-28556CD8DB5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FF40E37-6DBA-475F-B9D7-F4C89F5A305E}" type="pres">
      <dgm:prSet presAssocID="{6522AFD0-D218-47A5-A995-278373F7FCAE}" presName="circ2" presStyleLbl="vennNode1" presStyleIdx="1" presStyleCnt="4"/>
      <dgm:spPr/>
    </dgm:pt>
    <dgm:pt modelId="{616BB037-A374-4DA1-8093-ABD2A44F1D42}" type="pres">
      <dgm:prSet presAssocID="{6522AFD0-D218-47A5-A995-278373F7FCA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EB89332-D510-408A-8621-0714D6D5C76D}" type="pres">
      <dgm:prSet presAssocID="{1D6C45FE-CF89-4FDF-A84A-293C9C8DE6B0}" presName="circ3" presStyleLbl="vennNode1" presStyleIdx="2" presStyleCnt="4"/>
      <dgm:spPr/>
    </dgm:pt>
    <dgm:pt modelId="{1D636B3C-52FC-4954-BB0B-88530730E965}" type="pres">
      <dgm:prSet presAssocID="{1D6C45FE-CF89-4FDF-A84A-293C9C8DE6B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6A892D7-DFA7-4C7F-9C3E-94913ED01EBE}" type="pres">
      <dgm:prSet presAssocID="{B2851506-5558-49E9-9742-7DD20746E3B8}" presName="circ4" presStyleLbl="vennNode1" presStyleIdx="3" presStyleCnt="4"/>
      <dgm:spPr/>
    </dgm:pt>
    <dgm:pt modelId="{8CF2BB9C-C6B1-4FA2-9E61-03661A0AD9BF}" type="pres">
      <dgm:prSet presAssocID="{B2851506-5558-49E9-9742-7DD20746E3B8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B069407-E11C-4D97-B4BC-16FA05494882}" srcId="{F712D1D9-076D-484F-A178-28629D98C6C4}" destId="{1D6C45FE-CF89-4FDF-A84A-293C9C8DE6B0}" srcOrd="2" destOrd="0" parTransId="{D42E93FD-9CA6-4411-9C93-1AC774E7AB96}" sibTransId="{C7EEE318-FA55-4AF3-9F1D-FC1F41CF354D}"/>
    <dgm:cxn modelId="{D265C66A-1F47-4AE2-8AAB-AD0D12DBC8D1}" type="presOf" srcId="{6522AFD0-D218-47A5-A995-278373F7FCAE}" destId="{616BB037-A374-4DA1-8093-ABD2A44F1D42}" srcOrd="1" destOrd="0" presId="urn:microsoft.com/office/officeart/2005/8/layout/venn1"/>
    <dgm:cxn modelId="{5EDFF06B-0C75-4B8F-AA80-099AE9159190}" srcId="{F712D1D9-076D-484F-A178-28629D98C6C4}" destId="{6522AFD0-D218-47A5-A995-278373F7FCAE}" srcOrd="1" destOrd="0" parTransId="{1DF94570-1349-46BB-BB78-C9EDB74F161D}" sibTransId="{AFCDF663-0A07-4371-BB59-C81939D5C375}"/>
    <dgm:cxn modelId="{B372B55A-4C7D-47A0-854C-8ECD925FB576}" type="presOf" srcId="{1D6C45FE-CF89-4FDF-A84A-293C9C8DE6B0}" destId="{1D636B3C-52FC-4954-BB0B-88530730E965}" srcOrd="1" destOrd="0" presId="urn:microsoft.com/office/officeart/2005/8/layout/venn1"/>
    <dgm:cxn modelId="{859F1C7C-3A5B-4F6B-99D7-4FE0AFA34681}" type="presOf" srcId="{B2851506-5558-49E9-9742-7DD20746E3B8}" destId="{8CF2BB9C-C6B1-4FA2-9E61-03661A0AD9BF}" srcOrd="1" destOrd="0" presId="urn:microsoft.com/office/officeart/2005/8/layout/venn1"/>
    <dgm:cxn modelId="{45D02386-0601-45E0-83FD-41E6DBF41CD8}" type="presOf" srcId="{963976A3-0865-40E3-A0C1-28556CD8DB52}" destId="{C67E5DB3-435E-4A23-ABD6-2EBD0A555A0D}" srcOrd="0" destOrd="0" presId="urn:microsoft.com/office/officeart/2005/8/layout/venn1"/>
    <dgm:cxn modelId="{CE99E19A-093C-4749-8F89-A576EB30407D}" srcId="{F712D1D9-076D-484F-A178-28629D98C6C4}" destId="{B2851506-5558-49E9-9742-7DD20746E3B8}" srcOrd="3" destOrd="0" parTransId="{59695666-F9BD-4E76-935C-80965F46313D}" sibTransId="{3EA59C74-3B3F-45A8-925D-E92636CD08F2}"/>
    <dgm:cxn modelId="{C32DC7A3-03A2-4C5A-BCBB-76705667E12F}" type="presOf" srcId="{1D6C45FE-CF89-4FDF-A84A-293C9C8DE6B0}" destId="{9EB89332-D510-408A-8621-0714D6D5C76D}" srcOrd="0" destOrd="0" presId="urn:microsoft.com/office/officeart/2005/8/layout/venn1"/>
    <dgm:cxn modelId="{54E896A4-BABF-440F-99B2-1D06B76264D1}" type="presOf" srcId="{B2851506-5558-49E9-9742-7DD20746E3B8}" destId="{86A892D7-DFA7-4C7F-9C3E-94913ED01EBE}" srcOrd="0" destOrd="0" presId="urn:microsoft.com/office/officeart/2005/8/layout/venn1"/>
    <dgm:cxn modelId="{AB9F5DBA-F616-47F2-AE22-CE82BC9A6FF1}" type="presOf" srcId="{963976A3-0865-40E3-A0C1-28556CD8DB52}" destId="{0BA050BC-7525-453C-9B50-65AB08380EF9}" srcOrd="1" destOrd="0" presId="urn:microsoft.com/office/officeart/2005/8/layout/venn1"/>
    <dgm:cxn modelId="{FDBA91D0-AB3D-4C8C-B054-376275B81026}" srcId="{F712D1D9-076D-484F-A178-28629D98C6C4}" destId="{963976A3-0865-40E3-A0C1-28556CD8DB52}" srcOrd="0" destOrd="0" parTransId="{D152E6FF-BC5D-4F59-AD4E-9711BCA82747}" sibTransId="{78E904D9-9A5C-4726-AAC0-1976F8F0D0C5}"/>
    <dgm:cxn modelId="{969F0DE1-DAE1-4FD1-AA02-9BA7EC1A9939}" type="presOf" srcId="{F712D1D9-076D-484F-A178-28629D98C6C4}" destId="{38DE6E98-4EE9-46C5-B83B-DE85FFB521D3}" srcOrd="0" destOrd="0" presId="urn:microsoft.com/office/officeart/2005/8/layout/venn1"/>
    <dgm:cxn modelId="{D21305E7-C4C5-4917-AA3C-725776C838A9}" type="presOf" srcId="{6522AFD0-D218-47A5-A995-278373F7FCAE}" destId="{CFF40E37-6DBA-475F-B9D7-F4C89F5A305E}" srcOrd="0" destOrd="0" presId="urn:microsoft.com/office/officeart/2005/8/layout/venn1"/>
    <dgm:cxn modelId="{A223D721-CDDE-4E2F-92EC-9A1C3DBCB73B}" type="presParOf" srcId="{38DE6E98-4EE9-46C5-B83B-DE85FFB521D3}" destId="{C67E5DB3-435E-4A23-ABD6-2EBD0A555A0D}" srcOrd="0" destOrd="0" presId="urn:microsoft.com/office/officeart/2005/8/layout/venn1"/>
    <dgm:cxn modelId="{BB0DDCF7-F821-4556-97BE-12256E073CCF}" type="presParOf" srcId="{38DE6E98-4EE9-46C5-B83B-DE85FFB521D3}" destId="{0BA050BC-7525-453C-9B50-65AB08380EF9}" srcOrd="1" destOrd="0" presId="urn:microsoft.com/office/officeart/2005/8/layout/venn1"/>
    <dgm:cxn modelId="{63A3F50C-60DA-4A90-9455-7C6593D27206}" type="presParOf" srcId="{38DE6E98-4EE9-46C5-B83B-DE85FFB521D3}" destId="{CFF40E37-6DBA-475F-B9D7-F4C89F5A305E}" srcOrd="2" destOrd="0" presId="urn:microsoft.com/office/officeart/2005/8/layout/venn1"/>
    <dgm:cxn modelId="{A93041AA-76BB-44FE-862E-50AC77E13D4E}" type="presParOf" srcId="{38DE6E98-4EE9-46C5-B83B-DE85FFB521D3}" destId="{616BB037-A374-4DA1-8093-ABD2A44F1D42}" srcOrd="3" destOrd="0" presId="urn:microsoft.com/office/officeart/2005/8/layout/venn1"/>
    <dgm:cxn modelId="{96F44029-C4FA-4F4F-B6E0-16D5239C5AAE}" type="presParOf" srcId="{38DE6E98-4EE9-46C5-B83B-DE85FFB521D3}" destId="{9EB89332-D510-408A-8621-0714D6D5C76D}" srcOrd="4" destOrd="0" presId="urn:microsoft.com/office/officeart/2005/8/layout/venn1"/>
    <dgm:cxn modelId="{CB6B6E63-D041-44B6-933B-8EBC5B24396A}" type="presParOf" srcId="{38DE6E98-4EE9-46C5-B83B-DE85FFB521D3}" destId="{1D636B3C-52FC-4954-BB0B-88530730E965}" srcOrd="5" destOrd="0" presId="urn:microsoft.com/office/officeart/2005/8/layout/venn1"/>
    <dgm:cxn modelId="{31DB379B-22C8-4163-954E-9891A5659BB7}" type="presParOf" srcId="{38DE6E98-4EE9-46C5-B83B-DE85FFB521D3}" destId="{86A892D7-DFA7-4C7F-9C3E-94913ED01EBE}" srcOrd="6" destOrd="0" presId="urn:microsoft.com/office/officeart/2005/8/layout/venn1"/>
    <dgm:cxn modelId="{0485D448-4430-4EBC-A65B-BC5F6FA8A7F4}" type="presParOf" srcId="{38DE6E98-4EE9-46C5-B83B-DE85FFB521D3}" destId="{8CF2BB9C-C6B1-4FA2-9E61-03661A0AD9B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EAF28B-E4BF-4394-81D8-8C80E6E66E3A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B6886DF4-5277-43CA-982C-5CAAD653E129}">
      <dgm:prSet phldrT="[Text]"/>
      <dgm:spPr/>
      <dgm:t>
        <a:bodyPr/>
        <a:lstStyle/>
        <a:p>
          <a:r>
            <a:rPr lang="en-IN" dirty="0">
              <a:solidFill>
                <a:schemeClr val="tx1"/>
              </a:solidFill>
            </a:rPr>
            <a:t>Teachers</a:t>
          </a:r>
        </a:p>
      </dgm:t>
    </dgm:pt>
    <dgm:pt modelId="{41680DCA-0253-4AEA-9195-8E3863ED7619}" type="parTrans" cxnId="{350DC22C-5B54-4EE1-9BFC-787272593679}">
      <dgm:prSet/>
      <dgm:spPr/>
      <dgm:t>
        <a:bodyPr/>
        <a:lstStyle/>
        <a:p>
          <a:endParaRPr lang="en-IN"/>
        </a:p>
      </dgm:t>
    </dgm:pt>
    <dgm:pt modelId="{54B72A92-D1CE-48BF-94CD-B5C8C5008D62}" type="sibTrans" cxnId="{350DC22C-5B54-4EE1-9BFC-787272593679}">
      <dgm:prSet/>
      <dgm:spPr/>
      <dgm:t>
        <a:bodyPr/>
        <a:lstStyle/>
        <a:p>
          <a:r>
            <a:rPr lang="en-IN" dirty="0">
              <a:solidFill>
                <a:schemeClr val="tx1"/>
              </a:solidFill>
            </a:rPr>
            <a:t>Principal</a:t>
          </a:r>
        </a:p>
      </dgm:t>
    </dgm:pt>
    <dgm:pt modelId="{2EBCB11F-84EA-4351-986A-7E5377AC6FF3}">
      <dgm:prSet phldrT="[Text]" custT="1"/>
      <dgm:spPr/>
      <dgm:t>
        <a:bodyPr/>
        <a:lstStyle/>
        <a:p>
          <a:r>
            <a:rPr lang="en-IN" sz="2400" dirty="0">
              <a:solidFill>
                <a:srgbClr val="FF0066"/>
              </a:solidFill>
            </a:rPr>
            <a:t>Infrastructure </a:t>
          </a:r>
        </a:p>
      </dgm:t>
    </dgm:pt>
    <dgm:pt modelId="{639CCCF6-6DD0-4C6D-B573-0DD32850A024}" type="parTrans" cxnId="{97D94DFE-323E-4FC9-99E5-B4D6CF8593DD}">
      <dgm:prSet/>
      <dgm:spPr/>
      <dgm:t>
        <a:bodyPr/>
        <a:lstStyle/>
        <a:p>
          <a:endParaRPr lang="en-IN"/>
        </a:p>
      </dgm:t>
    </dgm:pt>
    <dgm:pt modelId="{D14CD8BD-1728-49D0-9AA0-D514A8910291}" type="sibTrans" cxnId="{97D94DFE-323E-4FC9-99E5-B4D6CF8593DD}">
      <dgm:prSet/>
      <dgm:spPr/>
      <dgm:t>
        <a:bodyPr/>
        <a:lstStyle/>
        <a:p>
          <a:endParaRPr lang="en-IN"/>
        </a:p>
      </dgm:t>
    </dgm:pt>
    <dgm:pt modelId="{DC0B3665-C348-4BCB-AD8D-CCA1C2BB5DA3}">
      <dgm:prSet phldrT="[Text]"/>
      <dgm:spPr/>
      <dgm:t>
        <a:bodyPr/>
        <a:lstStyle/>
        <a:p>
          <a:r>
            <a:rPr lang="en-IN" dirty="0">
              <a:solidFill>
                <a:schemeClr val="tx1"/>
              </a:solidFill>
            </a:rPr>
            <a:t>Parents</a:t>
          </a:r>
        </a:p>
      </dgm:t>
    </dgm:pt>
    <dgm:pt modelId="{04205F8A-9E28-4B71-AE89-FF655262DD38}" type="parTrans" cxnId="{06BD38AC-4C7C-4AFA-83D1-5D359D698ABD}">
      <dgm:prSet/>
      <dgm:spPr/>
      <dgm:t>
        <a:bodyPr/>
        <a:lstStyle/>
        <a:p>
          <a:endParaRPr lang="en-IN"/>
        </a:p>
      </dgm:t>
    </dgm:pt>
    <dgm:pt modelId="{662BECCE-6927-47FD-9C8B-53009BBDF3E3}" type="sibTrans" cxnId="{06BD38AC-4C7C-4AFA-83D1-5D359D698ABD}">
      <dgm:prSet custT="1"/>
      <dgm:spPr/>
      <dgm:t>
        <a:bodyPr/>
        <a:lstStyle/>
        <a:p>
          <a:r>
            <a:rPr lang="en-IN" sz="1800" dirty="0">
              <a:solidFill>
                <a:schemeClr val="tx1"/>
              </a:solidFill>
            </a:rPr>
            <a:t>Non Teaching Staff</a:t>
          </a:r>
        </a:p>
      </dgm:t>
    </dgm:pt>
    <dgm:pt modelId="{E476317E-AFAF-4BF5-98F6-E0D255EAD72A}">
      <dgm:prSet phldrT="[Text]" custT="1"/>
      <dgm:spPr/>
      <dgm:t>
        <a:bodyPr/>
        <a:lstStyle/>
        <a:p>
          <a:pPr algn="ctr"/>
          <a:r>
            <a:rPr lang="en-IN" sz="2400" b="1" dirty="0">
              <a:solidFill>
                <a:schemeClr val="bg1">
                  <a:lumMod val="95000"/>
                </a:schemeClr>
              </a:solidFill>
            </a:rPr>
            <a:t>Your School Name</a:t>
          </a:r>
        </a:p>
      </dgm:t>
    </dgm:pt>
    <dgm:pt modelId="{7AC1B3E6-AA13-40A9-9BAC-8E4E32B47710}" type="parTrans" cxnId="{C248EF3F-EB2B-4926-AB0E-7F974D4854C7}">
      <dgm:prSet/>
      <dgm:spPr/>
      <dgm:t>
        <a:bodyPr/>
        <a:lstStyle/>
        <a:p>
          <a:endParaRPr lang="en-IN"/>
        </a:p>
      </dgm:t>
    </dgm:pt>
    <dgm:pt modelId="{672104DC-CE77-489A-A729-B26AD37E4BDC}" type="sibTrans" cxnId="{C248EF3F-EB2B-4926-AB0E-7F974D4854C7}">
      <dgm:prSet/>
      <dgm:spPr/>
      <dgm:t>
        <a:bodyPr/>
        <a:lstStyle/>
        <a:p>
          <a:endParaRPr lang="en-IN"/>
        </a:p>
      </dgm:t>
    </dgm:pt>
    <dgm:pt modelId="{44A5629B-7DBE-44A3-8D80-A4DF131F7E1F}">
      <dgm:prSet phldrT="[Text]"/>
      <dgm:spPr/>
      <dgm:t>
        <a:bodyPr/>
        <a:lstStyle/>
        <a:p>
          <a:r>
            <a:rPr lang="en-IN" dirty="0">
              <a:solidFill>
                <a:schemeClr val="tx1"/>
              </a:solidFill>
            </a:rPr>
            <a:t>Students</a:t>
          </a:r>
        </a:p>
      </dgm:t>
    </dgm:pt>
    <dgm:pt modelId="{8A27F6F9-3BE5-40D4-B6D8-627C781FFF21}" type="parTrans" cxnId="{FB31C906-AB15-46EA-8F47-C41EDFDC1A67}">
      <dgm:prSet/>
      <dgm:spPr/>
      <dgm:t>
        <a:bodyPr/>
        <a:lstStyle/>
        <a:p>
          <a:endParaRPr lang="en-IN"/>
        </a:p>
      </dgm:t>
    </dgm:pt>
    <dgm:pt modelId="{11C57F2C-3D18-4D52-A080-53FCD3D3FCDB}" type="sibTrans" cxnId="{FB31C906-AB15-46EA-8F47-C41EDFDC1A67}">
      <dgm:prSet/>
      <dgm:spPr/>
      <dgm:t>
        <a:bodyPr/>
        <a:lstStyle/>
        <a:p>
          <a:r>
            <a:rPr lang="en-IN" dirty="0">
              <a:solidFill>
                <a:schemeClr val="tx1"/>
              </a:solidFill>
            </a:rPr>
            <a:t>CBSE and Government</a:t>
          </a:r>
        </a:p>
      </dgm:t>
    </dgm:pt>
    <dgm:pt modelId="{0C511B2D-4D15-481B-94BC-71304E958A12}">
      <dgm:prSet phldrT="[Text]"/>
      <dgm:spPr/>
      <dgm:t>
        <a:bodyPr/>
        <a:lstStyle/>
        <a:p>
          <a:r>
            <a:rPr lang="en-IN" dirty="0">
              <a:solidFill>
                <a:srgbClr val="FFFF00"/>
              </a:solidFill>
            </a:rPr>
            <a:t>Customer Satisfaction  strategy</a:t>
          </a:r>
        </a:p>
      </dgm:t>
    </dgm:pt>
    <dgm:pt modelId="{873423A2-29F6-447F-B31F-E191527B0F9E}" type="parTrans" cxnId="{CD5E6D9C-E3AB-4DDA-9BBC-B6F47CED9357}">
      <dgm:prSet/>
      <dgm:spPr/>
      <dgm:t>
        <a:bodyPr/>
        <a:lstStyle/>
        <a:p>
          <a:endParaRPr lang="en-IN"/>
        </a:p>
      </dgm:t>
    </dgm:pt>
    <dgm:pt modelId="{905DAAF4-43FF-4E0E-B675-52D2497112C3}" type="sibTrans" cxnId="{CD5E6D9C-E3AB-4DDA-9BBC-B6F47CED9357}">
      <dgm:prSet/>
      <dgm:spPr/>
      <dgm:t>
        <a:bodyPr/>
        <a:lstStyle/>
        <a:p>
          <a:endParaRPr lang="en-IN"/>
        </a:p>
      </dgm:t>
    </dgm:pt>
    <dgm:pt modelId="{4C1E143E-0B48-456D-B547-4DF2E7398CAD}" type="pres">
      <dgm:prSet presAssocID="{12EAF28B-E4BF-4394-81D8-8C80E6E66E3A}" presName="Name0" presStyleCnt="0">
        <dgm:presLayoutVars>
          <dgm:chMax/>
          <dgm:chPref/>
          <dgm:dir/>
          <dgm:animLvl val="lvl"/>
        </dgm:presLayoutVars>
      </dgm:prSet>
      <dgm:spPr/>
    </dgm:pt>
    <dgm:pt modelId="{CDEACC6E-D67A-4330-A4ED-DBF60E366B6B}" type="pres">
      <dgm:prSet presAssocID="{B6886DF4-5277-43CA-982C-5CAAD653E129}" presName="composite" presStyleCnt="0"/>
      <dgm:spPr/>
    </dgm:pt>
    <dgm:pt modelId="{A6E3A206-5920-4AFC-9C01-7F8F1EC62702}" type="pres">
      <dgm:prSet presAssocID="{B6886DF4-5277-43CA-982C-5CAAD653E12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335099D7-2E2E-471C-BE4B-32B8C2073B16}" type="pres">
      <dgm:prSet presAssocID="{B6886DF4-5277-43CA-982C-5CAAD653E129}" presName="Childtext1" presStyleLbl="revTx" presStyleIdx="0" presStyleCnt="3" custScaleX="111353">
        <dgm:presLayoutVars>
          <dgm:chMax val="0"/>
          <dgm:chPref val="0"/>
          <dgm:bulletEnabled val="1"/>
        </dgm:presLayoutVars>
      </dgm:prSet>
      <dgm:spPr/>
    </dgm:pt>
    <dgm:pt modelId="{1BA53896-2809-475A-977F-E1A7FA90B7C4}" type="pres">
      <dgm:prSet presAssocID="{B6886DF4-5277-43CA-982C-5CAAD653E129}" presName="BalanceSpacing" presStyleCnt="0"/>
      <dgm:spPr/>
    </dgm:pt>
    <dgm:pt modelId="{9E36BEA4-CA2A-4F07-B5D0-71B536699B7D}" type="pres">
      <dgm:prSet presAssocID="{B6886DF4-5277-43CA-982C-5CAAD653E129}" presName="BalanceSpacing1" presStyleCnt="0"/>
      <dgm:spPr/>
    </dgm:pt>
    <dgm:pt modelId="{04D8B932-0102-42BB-9C1A-D878445028F8}" type="pres">
      <dgm:prSet presAssocID="{54B72A92-D1CE-48BF-94CD-B5C8C5008D62}" presName="Accent1Text" presStyleLbl="node1" presStyleIdx="1" presStyleCnt="6"/>
      <dgm:spPr/>
    </dgm:pt>
    <dgm:pt modelId="{BCA14C2E-37E2-430B-BFE7-BDE3E9EA974F}" type="pres">
      <dgm:prSet presAssocID="{54B72A92-D1CE-48BF-94CD-B5C8C5008D62}" presName="spaceBetweenRectangles" presStyleCnt="0"/>
      <dgm:spPr/>
    </dgm:pt>
    <dgm:pt modelId="{B8CD6441-23FE-42A7-AEC7-B9C83F3797CC}" type="pres">
      <dgm:prSet presAssocID="{DC0B3665-C348-4BCB-AD8D-CCA1C2BB5DA3}" presName="composite" presStyleCnt="0"/>
      <dgm:spPr/>
    </dgm:pt>
    <dgm:pt modelId="{8CBA97CD-ECD7-4836-9A43-E50A4792FF6A}" type="pres">
      <dgm:prSet presAssocID="{DC0B3665-C348-4BCB-AD8D-CCA1C2BB5DA3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3DDEC2B7-29FA-4AE9-87C3-EB881FD3512A}" type="pres">
      <dgm:prSet presAssocID="{DC0B3665-C348-4BCB-AD8D-CCA1C2BB5DA3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ADD094FC-9470-4C5A-8277-858E4A415C9A}" type="pres">
      <dgm:prSet presAssocID="{DC0B3665-C348-4BCB-AD8D-CCA1C2BB5DA3}" presName="BalanceSpacing" presStyleCnt="0"/>
      <dgm:spPr/>
    </dgm:pt>
    <dgm:pt modelId="{CDDCB101-79EC-49A1-84DD-750FCC00C1E6}" type="pres">
      <dgm:prSet presAssocID="{DC0B3665-C348-4BCB-AD8D-CCA1C2BB5DA3}" presName="BalanceSpacing1" presStyleCnt="0"/>
      <dgm:spPr/>
    </dgm:pt>
    <dgm:pt modelId="{C3A44BB6-BB13-4931-99AF-6EE2C157D374}" type="pres">
      <dgm:prSet presAssocID="{662BECCE-6927-47FD-9C8B-53009BBDF3E3}" presName="Accent1Text" presStyleLbl="node1" presStyleIdx="3" presStyleCnt="6"/>
      <dgm:spPr/>
    </dgm:pt>
    <dgm:pt modelId="{C26292B4-31B4-4B31-946C-5CF6751F051D}" type="pres">
      <dgm:prSet presAssocID="{662BECCE-6927-47FD-9C8B-53009BBDF3E3}" presName="spaceBetweenRectangles" presStyleCnt="0"/>
      <dgm:spPr/>
    </dgm:pt>
    <dgm:pt modelId="{CA987832-8E6D-45CD-8AD8-BC3892570241}" type="pres">
      <dgm:prSet presAssocID="{44A5629B-7DBE-44A3-8D80-A4DF131F7E1F}" presName="composite" presStyleCnt="0"/>
      <dgm:spPr/>
    </dgm:pt>
    <dgm:pt modelId="{08B1AB82-974A-4FC5-B936-045C6886608B}" type="pres">
      <dgm:prSet presAssocID="{44A5629B-7DBE-44A3-8D80-A4DF131F7E1F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F1A9B02E-AD9A-4236-89D7-DFF16FB5AFA5}" type="pres">
      <dgm:prSet presAssocID="{44A5629B-7DBE-44A3-8D80-A4DF131F7E1F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C5D76664-15F1-444B-9BF7-6570F9C47541}" type="pres">
      <dgm:prSet presAssocID="{44A5629B-7DBE-44A3-8D80-A4DF131F7E1F}" presName="BalanceSpacing" presStyleCnt="0"/>
      <dgm:spPr/>
    </dgm:pt>
    <dgm:pt modelId="{35A34E84-64C1-4054-8B57-6C33C123A33E}" type="pres">
      <dgm:prSet presAssocID="{44A5629B-7DBE-44A3-8D80-A4DF131F7E1F}" presName="BalanceSpacing1" presStyleCnt="0"/>
      <dgm:spPr/>
    </dgm:pt>
    <dgm:pt modelId="{39AFCA93-76AB-41E8-A717-7DB18D3FF3EC}" type="pres">
      <dgm:prSet presAssocID="{11C57F2C-3D18-4D52-A080-53FCD3D3FCDB}" presName="Accent1Text" presStyleLbl="node1" presStyleIdx="5" presStyleCnt="6"/>
      <dgm:spPr/>
    </dgm:pt>
  </dgm:ptLst>
  <dgm:cxnLst>
    <dgm:cxn modelId="{FB31C906-AB15-46EA-8F47-C41EDFDC1A67}" srcId="{12EAF28B-E4BF-4394-81D8-8C80E6E66E3A}" destId="{44A5629B-7DBE-44A3-8D80-A4DF131F7E1F}" srcOrd="2" destOrd="0" parTransId="{8A27F6F9-3BE5-40D4-B6D8-627C781FFF21}" sibTransId="{11C57F2C-3D18-4D52-A080-53FCD3D3FCDB}"/>
    <dgm:cxn modelId="{4E653E0F-8F87-4FC2-9695-AB489715D447}" type="presOf" srcId="{662BECCE-6927-47FD-9C8B-53009BBDF3E3}" destId="{C3A44BB6-BB13-4931-99AF-6EE2C157D374}" srcOrd="0" destOrd="0" presId="urn:microsoft.com/office/officeart/2008/layout/AlternatingHexagons"/>
    <dgm:cxn modelId="{350DC22C-5B54-4EE1-9BFC-787272593679}" srcId="{12EAF28B-E4BF-4394-81D8-8C80E6E66E3A}" destId="{B6886DF4-5277-43CA-982C-5CAAD653E129}" srcOrd="0" destOrd="0" parTransId="{41680DCA-0253-4AEA-9195-8E3863ED7619}" sibTransId="{54B72A92-D1CE-48BF-94CD-B5C8C5008D62}"/>
    <dgm:cxn modelId="{C248EF3F-EB2B-4926-AB0E-7F974D4854C7}" srcId="{DC0B3665-C348-4BCB-AD8D-CCA1C2BB5DA3}" destId="{E476317E-AFAF-4BF5-98F6-E0D255EAD72A}" srcOrd="0" destOrd="0" parTransId="{7AC1B3E6-AA13-40A9-9BAC-8E4E32B47710}" sibTransId="{672104DC-CE77-489A-A729-B26AD37E4BDC}"/>
    <dgm:cxn modelId="{86116347-0D1A-4CF6-920F-8ECE642C37EA}" type="presOf" srcId="{12EAF28B-E4BF-4394-81D8-8C80E6E66E3A}" destId="{4C1E143E-0B48-456D-B547-4DF2E7398CAD}" srcOrd="0" destOrd="0" presId="urn:microsoft.com/office/officeart/2008/layout/AlternatingHexagons"/>
    <dgm:cxn modelId="{6861725A-353D-4097-BC5A-B2E20844CF25}" type="presOf" srcId="{54B72A92-D1CE-48BF-94CD-B5C8C5008D62}" destId="{04D8B932-0102-42BB-9C1A-D878445028F8}" srcOrd="0" destOrd="0" presId="urn:microsoft.com/office/officeart/2008/layout/AlternatingHexagons"/>
    <dgm:cxn modelId="{EC5EF18E-8A70-40EB-BBC4-0358BD04B2D8}" type="presOf" srcId="{DC0B3665-C348-4BCB-AD8D-CCA1C2BB5DA3}" destId="{8CBA97CD-ECD7-4836-9A43-E50A4792FF6A}" srcOrd="0" destOrd="0" presId="urn:microsoft.com/office/officeart/2008/layout/AlternatingHexagons"/>
    <dgm:cxn modelId="{C6745F94-B190-4210-894B-21B267F62D96}" type="presOf" srcId="{0C511B2D-4D15-481B-94BC-71304E958A12}" destId="{F1A9B02E-AD9A-4236-89D7-DFF16FB5AFA5}" srcOrd="0" destOrd="0" presId="urn:microsoft.com/office/officeart/2008/layout/AlternatingHexagons"/>
    <dgm:cxn modelId="{CD5E6D9C-E3AB-4DDA-9BBC-B6F47CED9357}" srcId="{44A5629B-7DBE-44A3-8D80-A4DF131F7E1F}" destId="{0C511B2D-4D15-481B-94BC-71304E958A12}" srcOrd="0" destOrd="0" parTransId="{873423A2-29F6-447F-B31F-E191527B0F9E}" sibTransId="{905DAAF4-43FF-4E0E-B675-52D2497112C3}"/>
    <dgm:cxn modelId="{2AB101AA-962B-4CA2-8650-52D4F05F87EB}" type="presOf" srcId="{E476317E-AFAF-4BF5-98F6-E0D255EAD72A}" destId="{3DDEC2B7-29FA-4AE9-87C3-EB881FD3512A}" srcOrd="0" destOrd="0" presId="urn:microsoft.com/office/officeart/2008/layout/AlternatingHexagons"/>
    <dgm:cxn modelId="{06BD38AC-4C7C-4AFA-83D1-5D359D698ABD}" srcId="{12EAF28B-E4BF-4394-81D8-8C80E6E66E3A}" destId="{DC0B3665-C348-4BCB-AD8D-CCA1C2BB5DA3}" srcOrd="1" destOrd="0" parTransId="{04205F8A-9E28-4B71-AE89-FF655262DD38}" sibTransId="{662BECCE-6927-47FD-9C8B-53009BBDF3E3}"/>
    <dgm:cxn modelId="{514B8AB4-63B1-45D4-986D-06FAB1259C17}" type="presOf" srcId="{44A5629B-7DBE-44A3-8D80-A4DF131F7E1F}" destId="{08B1AB82-974A-4FC5-B936-045C6886608B}" srcOrd="0" destOrd="0" presId="urn:microsoft.com/office/officeart/2008/layout/AlternatingHexagons"/>
    <dgm:cxn modelId="{930422C4-B07C-477E-A026-5CCD351277E8}" type="presOf" srcId="{11C57F2C-3D18-4D52-A080-53FCD3D3FCDB}" destId="{39AFCA93-76AB-41E8-A717-7DB18D3FF3EC}" srcOrd="0" destOrd="0" presId="urn:microsoft.com/office/officeart/2008/layout/AlternatingHexagons"/>
    <dgm:cxn modelId="{C42903D7-1756-46A6-9980-54475254E5A6}" type="presOf" srcId="{2EBCB11F-84EA-4351-986A-7E5377AC6FF3}" destId="{335099D7-2E2E-471C-BE4B-32B8C2073B16}" srcOrd="0" destOrd="0" presId="urn:microsoft.com/office/officeart/2008/layout/AlternatingHexagons"/>
    <dgm:cxn modelId="{4AF0D0DB-E539-4106-95BF-6212BF8138A6}" type="presOf" srcId="{B6886DF4-5277-43CA-982C-5CAAD653E129}" destId="{A6E3A206-5920-4AFC-9C01-7F8F1EC62702}" srcOrd="0" destOrd="0" presId="urn:microsoft.com/office/officeart/2008/layout/AlternatingHexagons"/>
    <dgm:cxn modelId="{97D94DFE-323E-4FC9-99E5-B4D6CF8593DD}" srcId="{B6886DF4-5277-43CA-982C-5CAAD653E129}" destId="{2EBCB11F-84EA-4351-986A-7E5377AC6FF3}" srcOrd="0" destOrd="0" parTransId="{639CCCF6-6DD0-4C6D-B573-0DD32850A024}" sibTransId="{D14CD8BD-1728-49D0-9AA0-D514A8910291}"/>
    <dgm:cxn modelId="{1252A168-7644-48FD-A935-AD1E4EDDE6EA}" type="presParOf" srcId="{4C1E143E-0B48-456D-B547-4DF2E7398CAD}" destId="{CDEACC6E-D67A-4330-A4ED-DBF60E366B6B}" srcOrd="0" destOrd="0" presId="urn:microsoft.com/office/officeart/2008/layout/AlternatingHexagons"/>
    <dgm:cxn modelId="{A5A7E973-F49D-4D54-A046-9C2DD2F5317E}" type="presParOf" srcId="{CDEACC6E-D67A-4330-A4ED-DBF60E366B6B}" destId="{A6E3A206-5920-4AFC-9C01-7F8F1EC62702}" srcOrd="0" destOrd="0" presId="urn:microsoft.com/office/officeart/2008/layout/AlternatingHexagons"/>
    <dgm:cxn modelId="{FF169376-105A-454A-B19F-D5F9A856C308}" type="presParOf" srcId="{CDEACC6E-D67A-4330-A4ED-DBF60E366B6B}" destId="{335099D7-2E2E-471C-BE4B-32B8C2073B16}" srcOrd="1" destOrd="0" presId="urn:microsoft.com/office/officeart/2008/layout/AlternatingHexagons"/>
    <dgm:cxn modelId="{C993FB68-A406-4269-BA5D-1BED5025275B}" type="presParOf" srcId="{CDEACC6E-D67A-4330-A4ED-DBF60E366B6B}" destId="{1BA53896-2809-475A-977F-E1A7FA90B7C4}" srcOrd="2" destOrd="0" presId="urn:microsoft.com/office/officeart/2008/layout/AlternatingHexagons"/>
    <dgm:cxn modelId="{02DB5EEF-1CA3-41C6-8D60-70BFCE503668}" type="presParOf" srcId="{CDEACC6E-D67A-4330-A4ED-DBF60E366B6B}" destId="{9E36BEA4-CA2A-4F07-B5D0-71B536699B7D}" srcOrd="3" destOrd="0" presId="urn:microsoft.com/office/officeart/2008/layout/AlternatingHexagons"/>
    <dgm:cxn modelId="{BFE29196-73CA-40E8-A54F-B88E526FB5D8}" type="presParOf" srcId="{CDEACC6E-D67A-4330-A4ED-DBF60E366B6B}" destId="{04D8B932-0102-42BB-9C1A-D878445028F8}" srcOrd="4" destOrd="0" presId="urn:microsoft.com/office/officeart/2008/layout/AlternatingHexagons"/>
    <dgm:cxn modelId="{E0A13CA9-4C9F-4463-86D4-1D29DFE1571B}" type="presParOf" srcId="{4C1E143E-0B48-456D-B547-4DF2E7398CAD}" destId="{BCA14C2E-37E2-430B-BFE7-BDE3E9EA974F}" srcOrd="1" destOrd="0" presId="urn:microsoft.com/office/officeart/2008/layout/AlternatingHexagons"/>
    <dgm:cxn modelId="{17E501FA-73AF-4F54-8700-8D71D65642C6}" type="presParOf" srcId="{4C1E143E-0B48-456D-B547-4DF2E7398CAD}" destId="{B8CD6441-23FE-42A7-AEC7-B9C83F3797CC}" srcOrd="2" destOrd="0" presId="urn:microsoft.com/office/officeart/2008/layout/AlternatingHexagons"/>
    <dgm:cxn modelId="{0D1EB7D3-C251-4B7C-A0F5-2534743D4CF0}" type="presParOf" srcId="{B8CD6441-23FE-42A7-AEC7-B9C83F3797CC}" destId="{8CBA97CD-ECD7-4836-9A43-E50A4792FF6A}" srcOrd="0" destOrd="0" presId="urn:microsoft.com/office/officeart/2008/layout/AlternatingHexagons"/>
    <dgm:cxn modelId="{3A2D5C3E-04EF-43EB-86E6-28D9F0F8F87F}" type="presParOf" srcId="{B8CD6441-23FE-42A7-AEC7-B9C83F3797CC}" destId="{3DDEC2B7-29FA-4AE9-87C3-EB881FD3512A}" srcOrd="1" destOrd="0" presId="urn:microsoft.com/office/officeart/2008/layout/AlternatingHexagons"/>
    <dgm:cxn modelId="{4D856027-2027-4DD8-985B-4B96BA90B90B}" type="presParOf" srcId="{B8CD6441-23FE-42A7-AEC7-B9C83F3797CC}" destId="{ADD094FC-9470-4C5A-8277-858E4A415C9A}" srcOrd="2" destOrd="0" presId="urn:microsoft.com/office/officeart/2008/layout/AlternatingHexagons"/>
    <dgm:cxn modelId="{A204F9F4-808A-48B8-9CBD-E86A43B7340B}" type="presParOf" srcId="{B8CD6441-23FE-42A7-AEC7-B9C83F3797CC}" destId="{CDDCB101-79EC-49A1-84DD-750FCC00C1E6}" srcOrd="3" destOrd="0" presId="urn:microsoft.com/office/officeart/2008/layout/AlternatingHexagons"/>
    <dgm:cxn modelId="{2F337E0C-258C-4F04-AB0D-618C03C3C303}" type="presParOf" srcId="{B8CD6441-23FE-42A7-AEC7-B9C83F3797CC}" destId="{C3A44BB6-BB13-4931-99AF-6EE2C157D374}" srcOrd="4" destOrd="0" presId="urn:microsoft.com/office/officeart/2008/layout/AlternatingHexagons"/>
    <dgm:cxn modelId="{B61E6EA3-A89D-4AFC-B79F-0AE43E135EB5}" type="presParOf" srcId="{4C1E143E-0B48-456D-B547-4DF2E7398CAD}" destId="{C26292B4-31B4-4B31-946C-5CF6751F051D}" srcOrd="3" destOrd="0" presId="urn:microsoft.com/office/officeart/2008/layout/AlternatingHexagons"/>
    <dgm:cxn modelId="{CEAAE612-B50A-4C18-9E21-7B307EB72EFD}" type="presParOf" srcId="{4C1E143E-0B48-456D-B547-4DF2E7398CAD}" destId="{CA987832-8E6D-45CD-8AD8-BC3892570241}" srcOrd="4" destOrd="0" presId="urn:microsoft.com/office/officeart/2008/layout/AlternatingHexagons"/>
    <dgm:cxn modelId="{25B10052-EE81-4B3F-9CA1-C52AF9A980FD}" type="presParOf" srcId="{CA987832-8E6D-45CD-8AD8-BC3892570241}" destId="{08B1AB82-974A-4FC5-B936-045C6886608B}" srcOrd="0" destOrd="0" presId="urn:microsoft.com/office/officeart/2008/layout/AlternatingHexagons"/>
    <dgm:cxn modelId="{D2D435A7-C562-4679-91E2-3DD1617739A7}" type="presParOf" srcId="{CA987832-8E6D-45CD-8AD8-BC3892570241}" destId="{F1A9B02E-AD9A-4236-89D7-DFF16FB5AFA5}" srcOrd="1" destOrd="0" presId="urn:microsoft.com/office/officeart/2008/layout/AlternatingHexagons"/>
    <dgm:cxn modelId="{9695CD77-A62D-496E-A213-2F4C2F3C1AFB}" type="presParOf" srcId="{CA987832-8E6D-45CD-8AD8-BC3892570241}" destId="{C5D76664-15F1-444B-9BF7-6570F9C47541}" srcOrd="2" destOrd="0" presId="urn:microsoft.com/office/officeart/2008/layout/AlternatingHexagons"/>
    <dgm:cxn modelId="{A4B46033-A22E-49AB-BF19-257DCBD9C993}" type="presParOf" srcId="{CA987832-8E6D-45CD-8AD8-BC3892570241}" destId="{35A34E84-64C1-4054-8B57-6C33C123A33E}" srcOrd="3" destOrd="0" presId="urn:microsoft.com/office/officeart/2008/layout/AlternatingHexagons"/>
    <dgm:cxn modelId="{11951DFB-161B-4505-9EAA-24111D232F8A}" type="presParOf" srcId="{CA987832-8E6D-45CD-8AD8-BC3892570241}" destId="{39AFCA93-76AB-41E8-A717-7DB18D3FF3EC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7D8844-9717-43BD-9E20-CE1F3252FFF4}" type="doc">
      <dgm:prSet loTypeId="urn:microsoft.com/office/officeart/2005/8/layout/cycle2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IN"/>
        </a:p>
      </dgm:t>
    </dgm:pt>
    <dgm:pt modelId="{5E808AA7-31EB-4BB4-A36D-CB7AD4F27956}">
      <dgm:prSet phldrT="[Text]" custT="1"/>
      <dgm:spPr/>
      <dgm:t>
        <a:bodyPr/>
        <a:lstStyle/>
        <a:p>
          <a:r>
            <a:rPr lang="en-IN" sz="1600" dirty="0">
              <a:solidFill>
                <a:schemeClr val="tx1"/>
              </a:solidFill>
            </a:rPr>
            <a:t>Feedback Register</a:t>
          </a:r>
        </a:p>
      </dgm:t>
    </dgm:pt>
    <dgm:pt modelId="{A3BBFA05-967A-4072-A790-0490085EC4A3}" type="parTrans" cxnId="{25227034-B786-4CEB-81B7-9DAAD8C474DA}">
      <dgm:prSet/>
      <dgm:spPr/>
      <dgm:t>
        <a:bodyPr/>
        <a:lstStyle/>
        <a:p>
          <a:endParaRPr lang="en-IN"/>
        </a:p>
      </dgm:t>
    </dgm:pt>
    <dgm:pt modelId="{7F666C58-FCD0-4A40-B319-D287A7E4EB69}" type="sibTrans" cxnId="{25227034-B786-4CEB-81B7-9DAAD8C474DA}">
      <dgm:prSet/>
      <dgm:spPr/>
      <dgm:t>
        <a:bodyPr/>
        <a:lstStyle/>
        <a:p>
          <a:endParaRPr lang="en-IN"/>
        </a:p>
      </dgm:t>
    </dgm:pt>
    <dgm:pt modelId="{A6EFAF9E-BD54-41C4-837D-0A57E9B3E2E6}">
      <dgm:prSet phldrT="[Text]" custT="1"/>
      <dgm:spPr/>
      <dgm:t>
        <a:bodyPr/>
        <a:lstStyle/>
        <a:p>
          <a:r>
            <a:rPr lang="en-IN" sz="1600" dirty="0">
              <a:solidFill>
                <a:schemeClr val="tx1"/>
              </a:solidFill>
            </a:rPr>
            <a:t>PTM</a:t>
          </a:r>
        </a:p>
      </dgm:t>
    </dgm:pt>
    <dgm:pt modelId="{5A0397EB-B043-4407-A515-70CB5A60E625}" type="parTrans" cxnId="{4AE65188-4025-4F04-9D69-53A54ABC6D9C}">
      <dgm:prSet/>
      <dgm:spPr/>
      <dgm:t>
        <a:bodyPr/>
        <a:lstStyle/>
        <a:p>
          <a:endParaRPr lang="en-IN"/>
        </a:p>
      </dgm:t>
    </dgm:pt>
    <dgm:pt modelId="{964735CC-C9FF-4030-B44D-2C24CBB8CD1B}" type="sibTrans" cxnId="{4AE65188-4025-4F04-9D69-53A54ABC6D9C}">
      <dgm:prSet/>
      <dgm:spPr/>
      <dgm:t>
        <a:bodyPr/>
        <a:lstStyle/>
        <a:p>
          <a:endParaRPr lang="en-IN"/>
        </a:p>
      </dgm:t>
    </dgm:pt>
    <dgm:pt modelId="{E93CBD4B-6BAC-4866-B8CA-99AEC04E03D0}">
      <dgm:prSet phldrT="[Text]" custT="1"/>
      <dgm:spPr/>
      <dgm:t>
        <a:bodyPr/>
        <a:lstStyle/>
        <a:p>
          <a:r>
            <a:rPr lang="en-IN" sz="1600" dirty="0">
              <a:solidFill>
                <a:schemeClr val="tx1"/>
              </a:solidFill>
            </a:rPr>
            <a:t>Personal Communication</a:t>
          </a:r>
        </a:p>
      </dgm:t>
    </dgm:pt>
    <dgm:pt modelId="{A012AD17-4634-4CF2-9D78-314BF71BEBA0}" type="parTrans" cxnId="{DF3B1F97-7479-4F16-83E2-264CFF40F485}">
      <dgm:prSet/>
      <dgm:spPr/>
      <dgm:t>
        <a:bodyPr/>
        <a:lstStyle/>
        <a:p>
          <a:endParaRPr lang="en-IN"/>
        </a:p>
      </dgm:t>
    </dgm:pt>
    <dgm:pt modelId="{AC56E842-2836-419C-B420-B415FDBC17E7}" type="sibTrans" cxnId="{DF3B1F97-7479-4F16-83E2-264CFF40F485}">
      <dgm:prSet/>
      <dgm:spPr/>
      <dgm:t>
        <a:bodyPr/>
        <a:lstStyle/>
        <a:p>
          <a:endParaRPr lang="en-IN"/>
        </a:p>
      </dgm:t>
    </dgm:pt>
    <dgm:pt modelId="{2B7535A9-E6C5-4BFF-91FB-03A7FA8003D4}">
      <dgm:prSet phldrT="[Text]" custT="1"/>
      <dgm:spPr/>
      <dgm:t>
        <a:bodyPr/>
        <a:lstStyle/>
        <a:p>
          <a:r>
            <a:rPr lang="en-IN" sz="1600" dirty="0">
              <a:solidFill>
                <a:schemeClr val="tx1"/>
              </a:solidFill>
            </a:rPr>
            <a:t>Sample Survey</a:t>
          </a:r>
        </a:p>
      </dgm:t>
    </dgm:pt>
    <dgm:pt modelId="{A49C9210-DB5D-4B06-8382-F5CECD4FB7C4}" type="parTrans" cxnId="{8E39D4C1-6B39-4922-8157-BEFF6DD3BDAC}">
      <dgm:prSet/>
      <dgm:spPr/>
      <dgm:t>
        <a:bodyPr/>
        <a:lstStyle/>
        <a:p>
          <a:endParaRPr lang="en-IN"/>
        </a:p>
      </dgm:t>
    </dgm:pt>
    <dgm:pt modelId="{DCCBFB02-7B52-4ABB-8531-E486D3B8C543}" type="sibTrans" cxnId="{8E39D4C1-6B39-4922-8157-BEFF6DD3BDAC}">
      <dgm:prSet/>
      <dgm:spPr/>
      <dgm:t>
        <a:bodyPr/>
        <a:lstStyle/>
        <a:p>
          <a:endParaRPr lang="en-IN"/>
        </a:p>
      </dgm:t>
    </dgm:pt>
    <dgm:pt modelId="{8673FEC1-C240-4812-87E5-ACFEE62BA907}">
      <dgm:prSet phldrT="[Text]" custT="1"/>
      <dgm:spPr/>
      <dgm:t>
        <a:bodyPr/>
        <a:lstStyle/>
        <a:p>
          <a:r>
            <a:rPr lang="en-IN" sz="1600" dirty="0">
              <a:solidFill>
                <a:schemeClr val="tx1"/>
              </a:solidFill>
            </a:rPr>
            <a:t>Automatic Messaging and call System</a:t>
          </a:r>
        </a:p>
      </dgm:t>
    </dgm:pt>
    <dgm:pt modelId="{3E0CAE0E-E0A1-4A04-888F-71F01E8D7E50}" type="parTrans" cxnId="{8CA40863-5F18-46D4-B5CE-5EC5CEEE3042}">
      <dgm:prSet/>
      <dgm:spPr/>
      <dgm:t>
        <a:bodyPr/>
        <a:lstStyle/>
        <a:p>
          <a:endParaRPr lang="en-IN"/>
        </a:p>
      </dgm:t>
    </dgm:pt>
    <dgm:pt modelId="{C8EFD242-6DE6-4FE2-A2FB-CBBDF3D3BD3F}" type="sibTrans" cxnId="{8CA40863-5F18-46D4-B5CE-5EC5CEEE3042}">
      <dgm:prSet/>
      <dgm:spPr/>
      <dgm:t>
        <a:bodyPr/>
        <a:lstStyle/>
        <a:p>
          <a:endParaRPr lang="en-IN"/>
        </a:p>
      </dgm:t>
    </dgm:pt>
    <dgm:pt modelId="{385BDF50-B3F9-4AF0-93A4-E706E7E4932A}" type="pres">
      <dgm:prSet presAssocID="{BC7D8844-9717-43BD-9E20-CE1F3252FFF4}" presName="cycle" presStyleCnt="0">
        <dgm:presLayoutVars>
          <dgm:dir/>
          <dgm:resizeHandles val="exact"/>
        </dgm:presLayoutVars>
      </dgm:prSet>
      <dgm:spPr/>
    </dgm:pt>
    <dgm:pt modelId="{AE5C204C-348C-40A3-9C21-DB115EF26264}" type="pres">
      <dgm:prSet presAssocID="{5E808AA7-31EB-4BB4-A36D-CB7AD4F27956}" presName="node" presStyleLbl="node1" presStyleIdx="0" presStyleCnt="5" custScaleX="125793" custScaleY="127962" custRadScaleRad="102523" custRadScaleInc="3156">
        <dgm:presLayoutVars>
          <dgm:bulletEnabled val="1"/>
        </dgm:presLayoutVars>
      </dgm:prSet>
      <dgm:spPr/>
    </dgm:pt>
    <dgm:pt modelId="{90D1A01E-819D-438E-95E4-B57BA07E3869}" type="pres">
      <dgm:prSet presAssocID="{7F666C58-FCD0-4A40-B319-D287A7E4EB69}" presName="sibTrans" presStyleLbl="sibTrans2D1" presStyleIdx="0" presStyleCnt="5"/>
      <dgm:spPr/>
    </dgm:pt>
    <dgm:pt modelId="{36E33B61-10AD-4DF6-A74B-265B9E75E87A}" type="pres">
      <dgm:prSet presAssocID="{7F666C58-FCD0-4A40-B319-D287A7E4EB69}" presName="connectorText" presStyleLbl="sibTrans2D1" presStyleIdx="0" presStyleCnt="5"/>
      <dgm:spPr/>
    </dgm:pt>
    <dgm:pt modelId="{A6219E9E-CBF2-4D12-9669-D6D694616043}" type="pres">
      <dgm:prSet presAssocID="{A6EFAF9E-BD54-41C4-837D-0A57E9B3E2E6}" presName="node" presStyleLbl="node1" presStyleIdx="1" presStyleCnt="5" custScaleX="125793" custScaleY="127962">
        <dgm:presLayoutVars>
          <dgm:bulletEnabled val="1"/>
        </dgm:presLayoutVars>
      </dgm:prSet>
      <dgm:spPr/>
    </dgm:pt>
    <dgm:pt modelId="{16930D83-B5AE-4252-89D8-D46649E71336}" type="pres">
      <dgm:prSet presAssocID="{964735CC-C9FF-4030-B44D-2C24CBB8CD1B}" presName="sibTrans" presStyleLbl="sibTrans2D1" presStyleIdx="1" presStyleCnt="5"/>
      <dgm:spPr/>
    </dgm:pt>
    <dgm:pt modelId="{67D9A0C8-A96F-480F-A2AA-506D86FBEAFF}" type="pres">
      <dgm:prSet presAssocID="{964735CC-C9FF-4030-B44D-2C24CBB8CD1B}" presName="connectorText" presStyleLbl="sibTrans2D1" presStyleIdx="1" presStyleCnt="5"/>
      <dgm:spPr/>
    </dgm:pt>
    <dgm:pt modelId="{2B5DAF08-B4C2-4D85-BA0C-D10519BFBCAC}" type="pres">
      <dgm:prSet presAssocID="{E93CBD4B-6BAC-4866-B8CA-99AEC04E03D0}" presName="node" presStyleLbl="node1" presStyleIdx="2" presStyleCnt="5" custScaleX="125793" custScaleY="127962">
        <dgm:presLayoutVars>
          <dgm:bulletEnabled val="1"/>
        </dgm:presLayoutVars>
      </dgm:prSet>
      <dgm:spPr/>
    </dgm:pt>
    <dgm:pt modelId="{F0528422-8692-4060-AFD8-953EB14AF550}" type="pres">
      <dgm:prSet presAssocID="{AC56E842-2836-419C-B420-B415FDBC17E7}" presName="sibTrans" presStyleLbl="sibTrans2D1" presStyleIdx="2" presStyleCnt="5"/>
      <dgm:spPr/>
    </dgm:pt>
    <dgm:pt modelId="{F0C0DFD2-36FD-4349-B9ED-06311F051874}" type="pres">
      <dgm:prSet presAssocID="{AC56E842-2836-419C-B420-B415FDBC17E7}" presName="connectorText" presStyleLbl="sibTrans2D1" presStyleIdx="2" presStyleCnt="5"/>
      <dgm:spPr/>
    </dgm:pt>
    <dgm:pt modelId="{AE0E9039-2482-4DA2-981B-9852FA9F4638}" type="pres">
      <dgm:prSet presAssocID="{2B7535A9-E6C5-4BFF-91FB-03A7FA8003D4}" presName="node" presStyleLbl="node1" presStyleIdx="3" presStyleCnt="5" custScaleX="125793" custScaleY="127962">
        <dgm:presLayoutVars>
          <dgm:bulletEnabled val="1"/>
        </dgm:presLayoutVars>
      </dgm:prSet>
      <dgm:spPr/>
    </dgm:pt>
    <dgm:pt modelId="{B7D52CB3-3CAB-4A2F-879B-97768DF33447}" type="pres">
      <dgm:prSet presAssocID="{DCCBFB02-7B52-4ABB-8531-E486D3B8C543}" presName="sibTrans" presStyleLbl="sibTrans2D1" presStyleIdx="3" presStyleCnt="5"/>
      <dgm:spPr/>
    </dgm:pt>
    <dgm:pt modelId="{3A7898E0-CE44-4DDD-BC0B-493BECCFD0F1}" type="pres">
      <dgm:prSet presAssocID="{DCCBFB02-7B52-4ABB-8531-E486D3B8C543}" presName="connectorText" presStyleLbl="sibTrans2D1" presStyleIdx="3" presStyleCnt="5"/>
      <dgm:spPr/>
    </dgm:pt>
    <dgm:pt modelId="{A49F5BF7-B6BC-4591-B636-16DC6B8B4C46}" type="pres">
      <dgm:prSet presAssocID="{8673FEC1-C240-4812-87E5-ACFEE62BA907}" presName="node" presStyleLbl="node1" presStyleIdx="4" presStyleCnt="5" custScaleX="125793" custScaleY="127962">
        <dgm:presLayoutVars>
          <dgm:bulletEnabled val="1"/>
        </dgm:presLayoutVars>
      </dgm:prSet>
      <dgm:spPr/>
    </dgm:pt>
    <dgm:pt modelId="{9A18E133-0E81-4577-A498-D52FE95DB0F2}" type="pres">
      <dgm:prSet presAssocID="{C8EFD242-6DE6-4FE2-A2FB-CBBDF3D3BD3F}" presName="sibTrans" presStyleLbl="sibTrans2D1" presStyleIdx="4" presStyleCnt="5"/>
      <dgm:spPr/>
    </dgm:pt>
    <dgm:pt modelId="{85278BC1-802B-4671-B578-CD9D5B3F9E1E}" type="pres">
      <dgm:prSet presAssocID="{C8EFD242-6DE6-4FE2-A2FB-CBBDF3D3BD3F}" presName="connectorText" presStyleLbl="sibTrans2D1" presStyleIdx="4" presStyleCnt="5"/>
      <dgm:spPr/>
    </dgm:pt>
  </dgm:ptLst>
  <dgm:cxnLst>
    <dgm:cxn modelId="{1FFA8F0E-8051-4E9C-ACC2-250DBC6E3D6D}" type="presOf" srcId="{DCCBFB02-7B52-4ABB-8531-E486D3B8C543}" destId="{3A7898E0-CE44-4DDD-BC0B-493BECCFD0F1}" srcOrd="1" destOrd="0" presId="urn:microsoft.com/office/officeart/2005/8/layout/cycle2"/>
    <dgm:cxn modelId="{2374701A-E6E5-4451-87C9-A2A8C88C55E0}" type="presOf" srcId="{DCCBFB02-7B52-4ABB-8531-E486D3B8C543}" destId="{B7D52CB3-3CAB-4A2F-879B-97768DF33447}" srcOrd="0" destOrd="0" presId="urn:microsoft.com/office/officeart/2005/8/layout/cycle2"/>
    <dgm:cxn modelId="{08F22633-0213-4E2C-8CCF-A18BC280F5C2}" type="presOf" srcId="{964735CC-C9FF-4030-B44D-2C24CBB8CD1B}" destId="{16930D83-B5AE-4252-89D8-D46649E71336}" srcOrd="0" destOrd="0" presId="urn:microsoft.com/office/officeart/2005/8/layout/cycle2"/>
    <dgm:cxn modelId="{25227034-B786-4CEB-81B7-9DAAD8C474DA}" srcId="{BC7D8844-9717-43BD-9E20-CE1F3252FFF4}" destId="{5E808AA7-31EB-4BB4-A36D-CB7AD4F27956}" srcOrd="0" destOrd="0" parTransId="{A3BBFA05-967A-4072-A790-0490085EC4A3}" sibTransId="{7F666C58-FCD0-4A40-B319-D287A7E4EB69}"/>
    <dgm:cxn modelId="{9D525B41-3A9F-4DA0-B9D8-54160D209F91}" type="presOf" srcId="{C8EFD242-6DE6-4FE2-A2FB-CBBDF3D3BD3F}" destId="{9A18E133-0E81-4577-A498-D52FE95DB0F2}" srcOrd="0" destOrd="0" presId="urn:microsoft.com/office/officeart/2005/8/layout/cycle2"/>
    <dgm:cxn modelId="{8CA40863-5F18-46D4-B5CE-5EC5CEEE3042}" srcId="{BC7D8844-9717-43BD-9E20-CE1F3252FFF4}" destId="{8673FEC1-C240-4812-87E5-ACFEE62BA907}" srcOrd="4" destOrd="0" parTransId="{3E0CAE0E-E0A1-4A04-888F-71F01E8D7E50}" sibTransId="{C8EFD242-6DE6-4FE2-A2FB-CBBDF3D3BD3F}"/>
    <dgm:cxn modelId="{7E71DB70-518C-4BB4-BA0E-5F3B9325C41A}" type="presOf" srcId="{BC7D8844-9717-43BD-9E20-CE1F3252FFF4}" destId="{385BDF50-B3F9-4AF0-93A4-E706E7E4932A}" srcOrd="0" destOrd="0" presId="urn:microsoft.com/office/officeart/2005/8/layout/cycle2"/>
    <dgm:cxn modelId="{E91BFF76-5CF4-4E91-AD87-72C5E7EF7099}" type="presOf" srcId="{5E808AA7-31EB-4BB4-A36D-CB7AD4F27956}" destId="{AE5C204C-348C-40A3-9C21-DB115EF26264}" srcOrd="0" destOrd="0" presId="urn:microsoft.com/office/officeart/2005/8/layout/cycle2"/>
    <dgm:cxn modelId="{69CF807D-3728-4C9F-AB41-426405366E84}" type="presOf" srcId="{E93CBD4B-6BAC-4866-B8CA-99AEC04E03D0}" destId="{2B5DAF08-B4C2-4D85-BA0C-D10519BFBCAC}" srcOrd="0" destOrd="0" presId="urn:microsoft.com/office/officeart/2005/8/layout/cycle2"/>
    <dgm:cxn modelId="{4AE65188-4025-4F04-9D69-53A54ABC6D9C}" srcId="{BC7D8844-9717-43BD-9E20-CE1F3252FFF4}" destId="{A6EFAF9E-BD54-41C4-837D-0A57E9B3E2E6}" srcOrd="1" destOrd="0" parTransId="{5A0397EB-B043-4407-A515-70CB5A60E625}" sibTransId="{964735CC-C9FF-4030-B44D-2C24CBB8CD1B}"/>
    <dgm:cxn modelId="{DF3B1F97-7479-4F16-83E2-264CFF40F485}" srcId="{BC7D8844-9717-43BD-9E20-CE1F3252FFF4}" destId="{E93CBD4B-6BAC-4866-B8CA-99AEC04E03D0}" srcOrd="2" destOrd="0" parTransId="{A012AD17-4634-4CF2-9D78-314BF71BEBA0}" sibTransId="{AC56E842-2836-419C-B420-B415FDBC17E7}"/>
    <dgm:cxn modelId="{4D42559E-F300-4800-822E-CB4C74FD28A0}" type="presOf" srcId="{7F666C58-FCD0-4A40-B319-D287A7E4EB69}" destId="{36E33B61-10AD-4DF6-A74B-265B9E75E87A}" srcOrd="1" destOrd="0" presId="urn:microsoft.com/office/officeart/2005/8/layout/cycle2"/>
    <dgm:cxn modelId="{189322A1-9EB3-40CB-88ED-2E294034378B}" type="presOf" srcId="{7F666C58-FCD0-4A40-B319-D287A7E4EB69}" destId="{90D1A01E-819D-438E-95E4-B57BA07E3869}" srcOrd="0" destOrd="0" presId="urn:microsoft.com/office/officeart/2005/8/layout/cycle2"/>
    <dgm:cxn modelId="{FB763EA3-8848-44A8-A703-E07AB5A77575}" type="presOf" srcId="{C8EFD242-6DE6-4FE2-A2FB-CBBDF3D3BD3F}" destId="{85278BC1-802B-4671-B578-CD9D5B3F9E1E}" srcOrd="1" destOrd="0" presId="urn:microsoft.com/office/officeart/2005/8/layout/cycle2"/>
    <dgm:cxn modelId="{6F1531B7-C9F8-4799-AA14-EA86DA9EF600}" type="presOf" srcId="{964735CC-C9FF-4030-B44D-2C24CBB8CD1B}" destId="{67D9A0C8-A96F-480F-A2AA-506D86FBEAFF}" srcOrd="1" destOrd="0" presId="urn:microsoft.com/office/officeart/2005/8/layout/cycle2"/>
    <dgm:cxn modelId="{2F31B3C1-3902-4F01-A511-DA8E7581761E}" type="presOf" srcId="{A6EFAF9E-BD54-41C4-837D-0A57E9B3E2E6}" destId="{A6219E9E-CBF2-4D12-9669-D6D694616043}" srcOrd="0" destOrd="0" presId="urn:microsoft.com/office/officeart/2005/8/layout/cycle2"/>
    <dgm:cxn modelId="{8E39D4C1-6B39-4922-8157-BEFF6DD3BDAC}" srcId="{BC7D8844-9717-43BD-9E20-CE1F3252FFF4}" destId="{2B7535A9-E6C5-4BFF-91FB-03A7FA8003D4}" srcOrd="3" destOrd="0" parTransId="{A49C9210-DB5D-4B06-8382-F5CECD4FB7C4}" sibTransId="{DCCBFB02-7B52-4ABB-8531-E486D3B8C543}"/>
    <dgm:cxn modelId="{18D0DEC7-7C5A-4ADA-B593-B90CAA7884CE}" type="presOf" srcId="{8673FEC1-C240-4812-87E5-ACFEE62BA907}" destId="{A49F5BF7-B6BC-4591-B636-16DC6B8B4C46}" srcOrd="0" destOrd="0" presId="urn:microsoft.com/office/officeart/2005/8/layout/cycle2"/>
    <dgm:cxn modelId="{99AB1BEA-62FF-4CD4-BDA0-0F7F2AD19E9E}" type="presOf" srcId="{2B7535A9-E6C5-4BFF-91FB-03A7FA8003D4}" destId="{AE0E9039-2482-4DA2-981B-9852FA9F4638}" srcOrd="0" destOrd="0" presId="urn:microsoft.com/office/officeart/2005/8/layout/cycle2"/>
    <dgm:cxn modelId="{81AE2DEB-75DA-4E04-9F50-345C64EEDD05}" type="presOf" srcId="{AC56E842-2836-419C-B420-B415FDBC17E7}" destId="{F0528422-8692-4060-AFD8-953EB14AF550}" srcOrd="0" destOrd="0" presId="urn:microsoft.com/office/officeart/2005/8/layout/cycle2"/>
    <dgm:cxn modelId="{73D283F8-76CE-40A2-92D9-D10E9088C19F}" type="presOf" srcId="{AC56E842-2836-419C-B420-B415FDBC17E7}" destId="{F0C0DFD2-36FD-4349-B9ED-06311F051874}" srcOrd="1" destOrd="0" presId="urn:microsoft.com/office/officeart/2005/8/layout/cycle2"/>
    <dgm:cxn modelId="{CC6A78D5-51FF-4E3F-B057-7F51E9C6DCC9}" type="presParOf" srcId="{385BDF50-B3F9-4AF0-93A4-E706E7E4932A}" destId="{AE5C204C-348C-40A3-9C21-DB115EF26264}" srcOrd="0" destOrd="0" presId="urn:microsoft.com/office/officeart/2005/8/layout/cycle2"/>
    <dgm:cxn modelId="{3B85AD7E-5D8C-4BFE-B99F-D63A082666B4}" type="presParOf" srcId="{385BDF50-B3F9-4AF0-93A4-E706E7E4932A}" destId="{90D1A01E-819D-438E-95E4-B57BA07E3869}" srcOrd="1" destOrd="0" presId="urn:microsoft.com/office/officeart/2005/8/layout/cycle2"/>
    <dgm:cxn modelId="{523FFED4-FD2B-4CAB-AB9A-9A0EDEC756CC}" type="presParOf" srcId="{90D1A01E-819D-438E-95E4-B57BA07E3869}" destId="{36E33B61-10AD-4DF6-A74B-265B9E75E87A}" srcOrd="0" destOrd="0" presId="urn:microsoft.com/office/officeart/2005/8/layout/cycle2"/>
    <dgm:cxn modelId="{CEC9E4F6-6DC7-4993-98B3-BAAD25D2D361}" type="presParOf" srcId="{385BDF50-B3F9-4AF0-93A4-E706E7E4932A}" destId="{A6219E9E-CBF2-4D12-9669-D6D694616043}" srcOrd="2" destOrd="0" presId="urn:microsoft.com/office/officeart/2005/8/layout/cycle2"/>
    <dgm:cxn modelId="{6C29BD03-7A6F-4F34-B20D-297FD5281679}" type="presParOf" srcId="{385BDF50-B3F9-4AF0-93A4-E706E7E4932A}" destId="{16930D83-B5AE-4252-89D8-D46649E71336}" srcOrd="3" destOrd="0" presId="urn:microsoft.com/office/officeart/2005/8/layout/cycle2"/>
    <dgm:cxn modelId="{071BE835-7B91-417A-923F-5A86CDB135C8}" type="presParOf" srcId="{16930D83-B5AE-4252-89D8-D46649E71336}" destId="{67D9A0C8-A96F-480F-A2AA-506D86FBEAFF}" srcOrd="0" destOrd="0" presId="urn:microsoft.com/office/officeart/2005/8/layout/cycle2"/>
    <dgm:cxn modelId="{9DB10EBA-7409-4C22-95CD-5FC783279C20}" type="presParOf" srcId="{385BDF50-B3F9-4AF0-93A4-E706E7E4932A}" destId="{2B5DAF08-B4C2-4D85-BA0C-D10519BFBCAC}" srcOrd="4" destOrd="0" presId="urn:microsoft.com/office/officeart/2005/8/layout/cycle2"/>
    <dgm:cxn modelId="{9E1C8E0C-42D7-45A7-880C-51FFE5E2F729}" type="presParOf" srcId="{385BDF50-B3F9-4AF0-93A4-E706E7E4932A}" destId="{F0528422-8692-4060-AFD8-953EB14AF550}" srcOrd="5" destOrd="0" presId="urn:microsoft.com/office/officeart/2005/8/layout/cycle2"/>
    <dgm:cxn modelId="{A6FAE7B2-C939-49BF-874C-655232618BA8}" type="presParOf" srcId="{F0528422-8692-4060-AFD8-953EB14AF550}" destId="{F0C0DFD2-36FD-4349-B9ED-06311F051874}" srcOrd="0" destOrd="0" presId="urn:microsoft.com/office/officeart/2005/8/layout/cycle2"/>
    <dgm:cxn modelId="{ED36B73F-102E-4EBE-83FB-9CA14EC5A2A7}" type="presParOf" srcId="{385BDF50-B3F9-4AF0-93A4-E706E7E4932A}" destId="{AE0E9039-2482-4DA2-981B-9852FA9F4638}" srcOrd="6" destOrd="0" presId="urn:microsoft.com/office/officeart/2005/8/layout/cycle2"/>
    <dgm:cxn modelId="{E90D0887-1EBA-4E84-876A-02355EAB4DE5}" type="presParOf" srcId="{385BDF50-B3F9-4AF0-93A4-E706E7E4932A}" destId="{B7D52CB3-3CAB-4A2F-879B-97768DF33447}" srcOrd="7" destOrd="0" presId="urn:microsoft.com/office/officeart/2005/8/layout/cycle2"/>
    <dgm:cxn modelId="{5F4ECEDA-75B7-4C3B-98F3-80AB652394DE}" type="presParOf" srcId="{B7D52CB3-3CAB-4A2F-879B-97768DF33447}" destId="{3A7898E0-CE44-4DDD-BC0B-493BECCFD0F1}" srcOrd="0" destOrd="0" presId="urn:microsoft.com/office/officeart/2005/8/layout/cycle2"/>
    <dgm:cxn modelId="{2EFD353D-F36D-4756-98C9-3D1A7F5EFB96}" type="presParOf" srcId="{385BDF50-B3F9-4AF0-93A4-E706E7E4932A}" destId="{A49F5BF7-B6BC-4591-B636-16DC6B8B4C46}" srcOrd="8" destOrd="0" presId="urn:microsoft.com/office/officeart/2005/8/layout/cycle2"/>
    <dgm:cxn modelId="{3E8EE09A-77C5-4C9A-AF08-62D2C66DB53A}" type="presParOf" srcId="{385BDF50-B3F9-4AF0-93A4-E706E7E4932A}" destId="{9A18E133-0E81-4577-A498-D52FE95DB0F2}" srcOrd="9" destOrd="0" presId="urn:microsoft.com/office/officeart/2005/8/layout/cycle2"/>
    <dgm:cxn modelId="{FB896AB9-75D9-4179-B29A-201BE97B40AF}" type="presParOf" srcId="{9A18E133-0E81-4577-A498-D52FE95DB0F2}" destId="{85278BC1-802B-4671-B578-CD9D5B3F9E1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EAEB4D-5CCC-4D91-A776-13547DAF1A8F}" type="doc">
      <dgm:prSet loTypeId="urn:microsoft.com/office/officeart/2005/8/layout/list1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IN"/>
        </a:p>
      </dgm:t>
    </dgm:pt>
    <dgm:pt modelId="{6CB4DF38-39D9-476B-AA7A-480CC0EEB8BA}">
      <dgm:prSet phldrT="[Text]"/>
      <dgm:spPr/>
      <dgm:t>
        <a:bodyPr/>
        <a:lstStyle/>
        <a:p>
          <a:r>
            <a:rPr lang="en-IN" dirty="0"/>
            <a:t>Call and Messaging System</a:t>
          </a:r>
        </a:p>
      </dgm:t>
    </dgm:pt>
    <dgm:pt modelId="{4D30BC3B-4E01-4FC2-86F9-F0D14BD27D37}" type="parTrans" cxnId="{30DC5390-72A4-4E9E-946A-9612BA501921}">
      <dgm:prSet/>
      <dgm:spPr/>
      <dgm:t>
        <a:bodyPr/>
        <a:lstStyle/>
        <a:p>
          <a:endParaRPr lang="en-IN"/>
        </a:p>
      </dgm:t>
    </dgm:pt>
    <dgm:pt modelId="{61B3E5C6-E0E1-445E-A5E8-7FC6267776C5}" type="sibTrans" cxnId="{30DC5390-72A4-4E9E-946A-9612BA501921}">
      <dgm:prSet/>
      <dgm:spPr/>
      <dgm:t>
        <a:bodyPr/>
        <a:lstStyle/>
        <a:p>
          <a:endParaRPr lang="en-IN"/>
        </a:p>
      </dgm:t>
    </dgm:pt>
    <dgm:pt modelId="{6BAF227E-7739-46CB-86B9-9B50C05AC309}">
      <dgm:prSet phldrT="[Text]"/>
      <dgm:spPr/>
      <dgm:t>
        <a:bodyPr/>
        <a:lstStyle/>
        <a:p>
          <a:r>
            <a:rPr lang="en-IN" dirty="0"/>
            <a:t>Website Access (</a:t>
          </a:r>
        </a:p>
      </dgm:t>
    </dgm:pt>
    <dgm:pt modelId="{29842365-969D-4D06-B7D0-9A8CBCC367DC}" type="parTrans" cxnId="{61322E55-CD03-4253-A5DA-39DB243D7952}">
      <dgm:prSet/>
      <dgm:spPr/>
      <dgm:t>
        <a:bodyPr/>
        <a:lstStyle/>
        <a:p>
          <a:endParaRPr lang="en-IN"/>
        </a:p>
      </dgm:t>
    </dgm:pt>
    <dgm:pt modelId="{FECF5404-F296-400B-B031-049F93C23CA3}" type="sibTrans" cxnId="{61322E55-CD03-4253-A5DA-39DB243D7952}">
      <dgm:prSet/>
      <dgm:spPr/>
      <dgm:t>
        <a:bodyPr/>
        <a:lstStyle/>
        <a:p>
          <a:endParaRPr lang="en-IN"/>
        </a:p>
      </dgm:t>
    </dgm:pt>
    <dgm:pt modelId="{3E4D7301-5C01-4837-863A-9DCD13BA4777}">
      <dgm:prSet phldrT="[Text]"/>
      <dgm:spPr/>
      <dgm:t>
        <a:bodyPr/>
        <a:lstStyle/>
        <a:p>
          <a:r>
            <a:rPr lang="en-IN" dirty="0"/>
            <a:t>Email and Notification</a:t>
          </a:r>
        </a:p>
      </dgm:t>
    </dgm:pt>
    <dgm:pt modelId="{90A71EB6-8D11-41DD-92B6-0565723814AF}" type="parTrans" cxnId="{295D4E23-6823-4157-AD1B-3647109C2C0D}">
      <dgm:prSet/>
      <dgm:spPr/>
      <dgm:t>
        <a:bodyPr/>
        <a:lstStyle/>
        <a:p>
          <a:endParaRPr lang="en-IN"/>
        </a:p>
      </dgm:t>
    </dgm:pt>
    <dgm:pt modelId="{5ACAACBB-84F9-4FC4-BAF6-FFF831E30C5B}" type="sibTrans" cxnId="{295D4E23-6823-4157-AD1B-3647109C2C0D}">
      <dgm:prSet/>
      <dgm:spPr/>
      <dgm:t>
        <a:bodyPr/>
        <a:lstStyle/>
        <a:p>
          <a:endParaRPr lang="en-IN"/>
        </a:p>
      </dgm:t>
    </dgm:pt>
    <dgm:pt modelId="{525EB1A6-4B0C-40C3-B159-1C0F00752CDE}">
      <dgm:prSet/>
      <dgm:spPr/>
      <dgm:t>
        <a:bodyPr/>
        <a:lstStyle/>
        <a:p>
          <a:r>
            <a:rPr lang="en-IN" dirty="0"/>
            <a:t>Multi Purpose Hall for Meeting</a:t>
          </a:r>
        </a:p>
      </dgm:t>
    </dgm:pt>
    <dgm:pt modelId="{0938D90F-13D0-4409-BA45-1C217AA70028}" type="parTrans" cxnId="{3CC2D017-E0A5-4E0E-8214-C75C7108676C}">
      <dgm:prSet/>
      <dgm:spPr/>
      <dgm:t>
        <a:bodyPr/>
        <a:lstStyle/>
        <a:p>
          <a:endParaRPr lang="en-IN"/>
        </a:p>
      </dgm:t>
    </dgm:pt>
    <dgm:pt modelId="{E0CB129A-3D95-47F2-AA24-6A6EF2AF8558}" type="sibTrans" cxnId="{3CC2D017-E0A5-4E0E-8214-C75C7108676C}">
      <dgm:prSet/>
      <dgm:spPr/>
      <dgm:t>
        <a:bodyPr/>
        <a:lstStyle/>
        <a:p>
          <a:endParaRPr lang="en-IN"/>
        </a:p>
      </dgm:t>
    </dgm:pt>
    <dgm:pt modelId="{03BB3DC4-84E6-4C9C-A049-BA096FA53729}">
      <dgm:prSet/>
      <dgm:spPr/>
      <dgm:t>
        <a:bodyPr/>
        <a:lstStyle/>
        <a:p>
          <a:r>
            <a:rPr lang="en-IN" dirty="0"/>
            <a:t>Intercoms </a:t>
          </a:r>
        </a:p>
      </dgm:t>
    </dgm:pt>
    <dgm:pt modelId="{C5B24CBB-3E26-4EA5-AB0B-96202319895B}" type="parTrans" cxnId="{2A8A6CF1-2DDD-4583-A133-4A1BC7F3BB47}">
      <dgm:prSet/>
      <dgm:spPr/>
      <dgm:t>
        <a:bodyPr/>
        <a:lstStyle/>
        <a:p>
          <a:endParaRPr lang="en-IN"/>
        </a:p>
      </dgm:t>
    </dgm:pt>
    <dgm:pt modelId="{5A48BCE4-8EFF-4E2A-B84E-C029457664D1}" type="sibTrans" cxnId="{2A8A6CF1-2DDD-4583-A133-4A1BC7F3BB47}">
      <dgm:prSet/>
      <dgm:spPr/>
      <dgm:t>
        <a:bodyPr/>
        <a:lstStyle/>
        <a:p>
          <a:endParaRPr lang="en-IN"/>
        </a:p>
      </dgm:t>
    </dgm:pt>
    <dgm:pt modelId="{9FC2E8CD-6144-4C8B-B8C1-CE1CFF7448A8}">
      <dgm:prSet/>
      <dgm:spPr/>
      <dgm:t>
        <a:bodyPr/>
        <a:lstStyle/>
        <a:p>
          <a:r>
            <a:rPr lang="en-IN" dirty="0"/>
            <a:t>Announcing System</a:t>
          </a:r>
        </a:p>
      </dgm:t>
    </dgm:pt>
    <dgm:pt modelId="{92704C5A-A0E1-451D-A178-70144F7A2EB2}" type="parTrans" cxnId="{4281D9DD-180A-4CF8-80E6-EB2F5683A676}">
      <dgm:prSet/>
      <dgm:spPr/>
      <dgm:t>
        <a:bodyPr/>
        <a:lstStyle/>
        <a:p>
          <a:endParaRPr lang="en-IN"/>
        </a:p>
      </dgm:t>
    </dgm:pt>
    <dgm:pt modelId="{E3651235-CDB9-497C-8D17-3247602E2CC5}" type="sibTrans" cxnId="{4281D9DD-180A-4CF8-80E6-EB2F5683A676}">
      <dgm:prSet/>
      <dgm:spPr/>
      <dgm:t>
        <a:bodyPr/>
        <a:lstStyle/>
        <a:p>
          <a:endParaRPr lang="en-IN"/>
        </a:p>
      </dgm:t>
    </dgm:pt>
    <dgm:pt modelId="{5046717B-5BFA-4E5A-9DDA-E2A90FEFC22B}" type="pres">
      <dgm:prSet presAssocID="{29EAEB4D-5CCC-4D91-A776-13547DAF1A8F}" presName="linear" presStyleCnt="0">
        <dgm:presLayoutVars>
          <dgm:dir/>
          <dgm:animLvl val="lvl"/>
          <dgm:resizeHandles val="exact"/>
        </dgm:presLayoutVars>
      </dgm:prSet>
      <dgm:spPr/>
    </dgm:pt>
    <dgm:pt modelId="{00E4228B-E5E8-44A2-BCF6-73FCD8345F93}" type="pres">
      <dgm:prSet presAssocID="{6CB4DF38-39D9-476B-AA7A-480CC0EEB8BA}" presName="parentLin" presStyleCnt="0"/>
      <dgm:spPr/>
    </dgm:pt>
    <dgm:pt modelId="{92A20851-2808-4F97-BA03-BE110291E7F3}" type="pres">
      <dgm:prSet presAssocID="{6CB4DF38-39D9-476B-AA7A-480CC0EEB8BA}" presName="parentLeftMargin" presStyleLbl="node1" presStyleIdx="0" presStyleCnt="6"/>
      <dgm:spPr/>
    </dgm:pt>
    <dgm:pt modelId="{186B4537-9558-470C-A8BD-CEC1105F5754}" type="pres">
      <dgm:prSet presAssocID="{6CB4DF38-39D9-476B-AA7A-480CC0EEB8B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872605B-7F00-4D62-AA7E-13F657411FC7}" type="pres">
      <dgm:prSet presAssocID="{6CB4DF38-39D9-476B-AA7A-480CC0EEB8BA}" presName="negativeSpace" presStyleCnt="0"/>
      <dgm:spPr/>
    </dgm:pt>
    <dgm:pt modelId="{98A6C927-080F-408D-9128-2BD7A87CBE2A}" type="pres">
      <dgm:prSet presAssocID="{6CB4DF38-39D9-476B-AA7A-480CC0EEB8BA}" presName="childText" presStyleLbl="conFgAcc1" presStyleIdx="0" presStyleCnt="6">
        <dgm:presLayoutVars>
          <dgm:bulletEnabled val="1"/>
        </dgm:presLayoutVars>
      </dgm:prSet>
      <dgm:spPr/>
    </dgm:pt>
    <dgm:pt modelId="{D2C74FCE-F396-47A3-9626-01B572E9B009}" type="pres">
      <dgm:prSet presAssocID="{61B3E5C6-E0E1-445E-A5E8-7FC6267776C5}" presName="spaceBetweenRectangles" presStyleCnt="0"/>
      <dgm:spPr/>
    </dgm:pt>
    <dgm:pt modelId="{C3F505FD-1101-48B3-BD1C-5E12F39C4EB5}" type="pres">
      <dgm:prSet presAssocID="{6BAF227E-7739-46CB-86B9-9B50C05AC309}" presName="parentLin" presStyleCnt="0"/>
      <dgm:spPr/>
    </dgm:pt>
    <dgm:pt modelId="{C10B14C5-2227-40FB-8C7A-C9D0DCE20A91}" type="pres">
      <dgm:prSet presAssocID="{6BAF227E-7739-46CB-86B9-9B50C05AC309}" presName="parentLeftMargin" presStyleLbl="node1" presStyleIdx="0" presStyleCnt="6"/>
      <dgm:spPr/>
    </dgm:pt>
    <dgm:pt modelId="{18CFE641-8BB3-49B0-95C6-AC18AE272CAC}" type="pres">
      <dgm:prSet presAssocID="{6BAF227E-7739-46CB-86B9-9B50C05AC30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EFF5F6E-1615-4051-A4D1-92DEFF0E5385}" type="pres">
      <dgm:prSet presAssocID="{6BAF227E-7739-46CB-86B9-9B50C05AC309}" presName="negativeSpace" presStyleCnt="0"/>
      <dgm:spPr/>
    </dgm:pt>
    <dgm:pt modelId="{4BFAF66B-DA93-48F1-B63C-D818E7FA5F15}" type="pres">
      <dgm:prSet presAssocID="{6BAF227E-7739-46CB-86B9-9B50C05AC309}" presName="childText" presStyleLbl="conFgAcc1" presStyleIdx="1" presStyleCnt="6">
        <dgm:presLayoutVars>
          <dgm:bulletEnabled val="1"/>
        </dgm:presLayoutVars>
      </dgm:prSet>
      <dgm:spPr/>
    </dgm:pt>
    <dgm:pt modelId="{018FFB12-1DF5-408C-8E23-34CAE16C5A35}" type="pres">
      <dgm:prSet presAssocID="{FECF5404-F296-400B-B031-049F93C23CA3}" presName="spaceBetweenRectangles" presStyleCnt="0"/>
      <dgm:spPr/>
    </dgm:pt>
    <dgm:pt modelId="{E1274AF0-C9DE-44DA-920D-6FEC43E52391}" type="pres">
      <dgm:prSet presAssocID="{3E4D7301-5C01-4837-863A-9DCD13BA4777}" presName="parentLin" presStyleCnt="0"/>
      <dgm:spPr/>
    </dgm:pt>
    <dgm:pt modelId="{A7AD370B-E8BE-47A9-B985-98A96FF9C4B0}" type="pres">
      <dgm:prSet presAssocID="{3E4D7301-5C01-4837-863A-9DCD13BA4777}" presName="parentLeftMargin" presStyleLbl="node1" presStyleIdx="1" presStyleCnt="6"/>
      <dgm:spPr/>
    </dgm:pt>
    <dgm:pt modelId="{C1703715-BA7F-429D-89B5-6C1A08DFEFD9}" type="pres">
      <dgm:prSet presAssocID="{3E4D7301-5C01-4837-863A-9DCD13BA477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6898885-2579-4C98-B0CF-5F8B361C5449}" type="pres">
      <dgm:prSet presAssocID="{3E4D7301-5C01-4837-863A-9DCD13BA4777}" presName="negativeSpace" presStyleCnt="0"/>
      <dgm:spPr/>
    </dgm:pt>
    <dgm:pt modelId="{A057B3A6-F129-4D74-9674-D3654307A1A1}" type="pres">
      <dgm:prSet presAssocID="{3E4D7301-5C01-4837-863A-9DCD13BA4777}" presName="childText" presStyleLbl="conFgAcc1" presStyleIdx="2" presStyleCnt="6">
        <dgm:presLayoutVars>
          <dgm:bulletEnabled val="1"/>
        </dgm:presLayoutVars>
      </dgm:prSet>
      <dgm:spPr/>
    </dgm:pt>
    <dgm:pt modelId="{13BC9358-CE60-4A0D-9A34-6B545B6810CC}" type="pres">
      <dgm:prSet presAssocID="{5ACAACBB-84F9-4FC4-BAF6-FFF831E30C5B}" presName="spaceBetweenRectangles" presStyleCnt="0"/>
      <dgm:spPr/>
    </dgm:pt>
    <dgm:pt modelId="{DF12EE1E-EA4B-4BCC-BD68-6B20C5B113B7}" type="pres">
      <dgm:prSet presAssocID="{525EB1A6-4B0C-40C3-B159-1C0F00752CDE}" presName="parentLin" presStyleCnt="0"/>
      <dgm:spPr/>
    </dgm:pt>
    <dgm:pt modelId="{9DA1F33D-3F9A-4806-A62D-15B4E585694E}" type="pres">
      <dgm:prSet presAssocID="{525EB1A6-4B0C-40C3-B159-1C0F00752CDE}" presName="parentLeftMargin" presStyleLbl="node1" presStyleIdx="2" presStyleCnt="6"/>
      <dgm:spPr/>
    </dgm:pt>
    <dgm:pt modelId="{DC80C523-3415-41F5-BCD0-5F9FF6C8675E}" type="pres">
      <dgm:prSet presAssocID="{525EB1A6-4B0C-40C3-B159-1C0F00752CD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C398171-E9D8-4286-A858-A4EA2B5FE55A}" type="pres">
      <dgm:prSet presAssocID="{525EB1A6-4B0C-40C3-B159-1C0F00752CDE}" presName="negativeSpace" presStyleCnt="0"/>
      <dgm:spPr/>
    </dgm:pt>
    <dgm:pt modelId="{AB3D547C-2C8D-44A2-9005-9F1FFAF7C48E}" type="pres">
      <dgm:prSet presAssocID="{525EB1A6-4B0C-40C3-B159-1C0F00752CDE}" presName="childText" presStyleLbl="conFgAcc1" presStyleIdx="3" presStyleCnt="6">
        <dgm:presLayoutVars>
          <dgm:bulletEnabled val="1"/>
        </dgm:presLayoutVars>
      </dgm:prSet>
      <dgm:spPr/>
    </dgm:pt>
    <dgm:pt modelId="{A0C3BD52-07FF-458B-A159-61102ED4BFFC}" type="pres">
      <dgm:prSet presAssocID="{E0CB129A-3D95-47F2-AA24-6A6EF2AF8558}" presName="spaceBetweenRectangles" presStyleCnt="0"/>
      <dgm:spPr/>
    </dgm:pt>
    <dgm:pt modelId="{CE8A77E4-560D-4480-AA4C-F87D92ED41AD}" type="pres">
      <dgm:prSet presAssocID="{03BB3DC4-84E6-4C9C-A049-BA096FA53729}" presName="parentLin" presStyleCnt="0"/>
      <dgm:spPr/>
    </dgm:pt>
    <dgm:pt modelId="{B8EAF0D1-A1D9-40D2-B8F1-C952564F3861}" type="pres">
      <dgm:prSet presAssocID="{03BB3DC4-84E6-4C9C-A049-BA096FA53729}" presName="parentLeftMargin" presStyleLbl="node1" presStyleIdx="3" presStyleCnt="6"/>
      <dgm:spPr/>
    </dgm:pt>
    <dgm:pt modelId="{841EA3C2-154F-435C-81A1-8C069FF6D867}" type="pres">
      <dgm:prSet presAssocID="{03BB3DC4-84E6-4C9C-A049-BA096FA5372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3984D23-D37C-4E5B-AD43-3F7202C2CBDA}" type="pres">
      <dgm:prSet presAssocID="{03BB3DC4-84E6-4C9C-A049-BA096FA53729}" presName="negativeSpace" presStyleCnt="0"/>
      <dgm:spPr/>
    </dgm:pt>
    <dgm:pt modelId="{FDA84890-F8C2-4D7B-8D81-962D669E68D7}" type="pres">
      <dgm:prSet presAssocID="{03BB3DC4-84E6-4C9C-A049-BA096FA53729}" presName="childText" presStyleLbl="conFgAcc1" presStyleIdx="4" presStyleCnt="6">
        <dgm:presLayoutVars>
          <dgm:bulletEnabled val="1"/>
        </dgm:presLayoutVars>
      </dgm:prSet>
      <dgm:spPr/>
    </dgm:pt>
    <dgm:pt modelId="{458965E6-84D3-4914-93D5-D78589696BEF}" type="pres">
      <dgm:prSet presAssocID="{5A48BCE4-8EFF-4E2A-B84E-C029457664D1}" presName="spaceBetweenRectangles" presStyleCnt="0"/>
      <dgm:spPr/>
    </dgm:pt>
    <dgm:pt modelId="{3AE49351-3500-4D38-8277-388A2B3E0F03}" type="pres">
      <dgm:prSet presAssocID="{9FC2E8CD-6144-4C8B-B8C1-CE1CFF7448A8}" presName="parentLin" presStyleCnt="0"/>
      <dgm:spPr/>
    </dgm:pt>
    <dgm:pt modelId="{1EA67499-888D-42BF-A154-B64ABC93B6A9}" type="pres">
      <dgm:prSet presAssocID="{9FC2E8CD-6144-4C8B-B8C1-CE1CFF7448A8}" presName="parentLeftMargin" presStyleLbl="node1" presStyleIdx="4" presStyleCnt="6"/>
      <dgm:spPr/>
    </dgm:pt>
    <dgm:pt modelId="{684C1896-DF4C-442F-80BB-13E2286FB3A2}" type="pres">
      <dgm:prSet presAssocID="{9FC2E8CD-6144-4C8B-B8C1-CE1CFF7448A8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457397D-073E-4FC4-8FF9-616DB7362553}" type="pres">
      <dgm:prSet presAssocID="{9FC2E8CD-6144-4C8B-B8C1-CE1CFF7448A8}" presName="negativeSpace" presStyleCnt="0"/>
      <dgm:spPr/>
    </dgm:pt>
    <dgm:pt modelId="{FB3CCA00-C7F1-4814-8A52-96AADFD22875}" type="pres">
      <dgm:prSet presAssocID="{9FC2E8CD-6144-4C8B-B8C1-CE1CFF7448A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2AE850D-4E1A-40A5-BBB8-78A4F87F8A15}" type="presOf" srcId="{6BAF227E-7739-46CB-86B9-9B50C05AC309}" destId="{18CFE641-8BB3-49B0-95C6-AC18AE272CAC}" srcOrd="1" destOrd="0" presId="urn:microsoft.com/office/officeart/2005/8/layout/list1"/>
    <dgm:cxn modelId="{06132A14-D359-4356-87F7-246F4B921A0A}" type="presOf" srcId="{03BB3DC4-84E6-4C9C-A049-BA096FA53729}" destId="{841EA3C2-154F-435C-81A1-8C069FF6D867}" srcOrd="1" destOrd="0" presId="urn:microsoft.com/office/officeart/2005/8/layout/list1"/>
    <dgm:cxn modelId="{3CC2D017-E0A5-4E0E-8214-C75C7108676C}" srcId="{29EAEB4D-5CCC-4D91-A776-13547DAF1A8F}" destId="{525EB1A6-4B0C-40C3-B159-1C0F00752CDE}" srcOrd="3" destOrd="0" parTransId="{0938D90F-13D0-4409-BA45-1C217AA70028}" sibTransId="{E0CB129A-3D95-47F2-AA24-6A6EF2AF8558}"/>
    <dgm:cxn modelId="{853C2321-EB9D-48E6-9DE0-10D78FB2677D}" type="presOf" srcId="{525EB1A6-4B0C-40C3-B159-1C0F00752CDE}" destId="{9DA1F33D-3F9A-4806-A62D-15B4E585694E}" srcOrd="0" destOrd="0" presId="urn:microsoft.com/office/officeart/2005/8/layout/list1"/>
    <dgm:cxn modelId="{295D4E23-6823-4157-AD1B-3647109C2C0D}" srcId="{29EAEB4D-5CCC-4D91-A776-13547DAF1A8F}" destId="{3E4D7301-5C01-4837-863A-9DCD13BA4777}" srcOrd="2" destOrd="0" parTransId="{90A71EB6-8D11-41DD-92B6-0565723814AF}" sibTransId="{5ACAACBB-84F9-4FC4-BAF6-FFF831E30C5B}"/>
    <dgm:cxn modelId="{EA3E0C51-4E47-4AA4-9C25-F5C3A9EE7AD7}" type="presOf" srcId="{525EB1A6-4B0C-40C3-B159-1C0F00752CDE}" destId="{DC80C523-3415-41F5-BCD0-5F9FF6C8675E}" srcOrd="1" destOrd="0" presId="urn:microsoft.com/office/officeart/2005/8/layout/list1"/>
    <dgm:cxn modelId="{61322E55-CD03-4253-A5DA-39DB243D7952}" srcId="{29EAEB4D-5CCC-4D91-A776-13547DAF1A8F}" destId="{6BAF227E-7739-46CB-86B9-9B50C05AC309}" srcOrd="1" destOrd="0" parTransId="{29842365-969D-4D06-B7D0-9A8CBCC367DC}" sibTransId="{FECF5404-F296-400B-B031-049F93C23CA3}"/>
    <dgm:cxn modelId="{6A9ED780-F494-4E83-B3CE-EC1520A29AC8}" type="presOf" srcId="{6CB4DF38-39D9-476B-AA7A-480CC0EEB8BA}" destId="{92A20851-2808-4F97-BA03-BE110291E7F3}" srcOrd="0" destOrd="0" presId="urn:microsoft.com/office/officeart/2005/8/layout/list1"/>
    <dgm:cxn modelId="{46592D87-532C-4DF1-9487-E211A5EDE72E}" type="presOf" srcId="{9FC2E8CD-6144-4C8B-B8C1-CE1CFF7448A8}" destId="{1EA67499-888D-42BF-A154-B64ABC93B6A9}" srcOrd="0" destOrd="0" presId="urn:microsoft.com/office/officeart/2005/8/layout/list1"/>
    <dgm:cxn modelId="{30DC5390-72A4-4E9E-946A-9612BA501921}" srcId="{29EAEB4D-5CCC-4D91-A776-13547DAF1A8F}" destId="{6CB4DF38-39D9-476B-AA7A-480CC0EEB8BA}" srcOrd="0" destOrd="0" parTransId="{4D30BC3B-4E01-4FC2-86F9-F0D14BD27D37}" sibTransId="{61B3E5C6-E0E1-445E-A5E8-7FC6267776C5}"/>
    <dgm:cxn modelId="{4B9F83B5-3E4F-4897-8C8A-5907E195D8A0}" type="presOf" srcId="{9FC2E8CD-6144-4C8B-B8C1-CE1CFF7448A8}" destId="{684C1896-DF4C-442F-80BB-13E2286FB3A2}" srcOrd="1" destOrd="0" presId="urn:microsoft.com/office/officeart/2005/8/layout/list1"/>
    <dgm:cxn modelId="{FDDDB7C9-B041-47E0-AC21-E4DF6C0F8D55}" type="presOf" srcId="{6CB4DF38-39D9-476B-AA7A-480CC0EEB8BA}" destId="{186B4537-9558-470C-A8BD-CEC1105F5754}" srcOrd="1" destOrd="0" presId="urn:microsoft.com/office/officeart/2005/8/layout/list1"/>
    <dgm:cxn modelId="{23C396CD-CB10-4172-AB4E-5901EB5AED39}" type="presOf" srcId="{3E4D7301-5C01-4837-863A-9DCD13BA4777}" destId="{C1703715-BA7F-429D-89B5-6C1A08DFEFD9}" srcOrd="1" destOrd="0" presId="urn:microsoft.com/office/officeart/2005/8/layout/list1"/>
    <dgm:cxn modelId="{4281D9DD-180A-4CF8-80E6-EB2F5683A676}" srcId="{29EAEB4D-5CCC-4D91-A776-13547DAF1A8F}" destId="{9FC2E8CD-6144-4C8B-B8C1-CE1CFF7448A8}" srcOrd="5" destOrd="0" parTransId="{92704C5A-A0E1-451D-A178-70144F7A2EB2}" sibTransId="{E3651235-CDB9-497C-8D17-3247602E2CC5}"/>
    <dgm:cxn modelId="{2874F7DD-DA34-4DEC-AE70-1C018E396CE1}" type="presOf" srcId="{3E4D7301-5C01-4837-863A-9DCD13BA4777}" destId="{A7AD370B-E8BE-47A9-B985-98A96FF9C4B0}" srcOrd="0" destOrd="0" presId="urn:microsoft.com/office/officeart/2005/8/layout/list1"/>
    <dgm:cxn modelId="{9581FDE0-CDA7-4F96-B49A-C552056B641E}" type="presOf" srcId="{6BAF227E-7739-46CB-86B9-9B50C05AC309}" destId="{C10B14C5-2227-40FB-8C7A-C9D0DCE20A91}" srcOrd="0" destOrd="0" presId="urn:microsoft.com/office/officeart/2005/8/layout/list1"/>
    <dgm:cxn modelId="{1CE833E1-FEEE-4F59-9DBB-A2E122AC1AE5}" type="presOf" srcId="{03BB3DC4-84E6-4C9C-A049-BA096FA53729}" destId="{B8EAF0D1-A1D9-40D2-B8F1-C952564F3861}" srcOrd="0" destOrd="0" presId="urn:microsoft.com/office/officeart/2005/8/layout/list1"/>
    <dgm:cxn modelId="{2A8A6CF1-2DDD-4583-A133-4A1BC7F3BB47}" srcId="{29EAEB4D-5CCC-4D91-A776-13547DAF1A8F}" destId="{03BB3DC4-84E6-4C9C-A049-BA096FA53729}" srcOrd="4" destOrd="0" parTransId="{C5B24CBB-3E26-4EA5-AB0B-96202319895B}" sibTransId="{5A48BCE4-8EFF-4E2A-B84E-C029457664D1}"/>
    <dgm:cxn modelId="{5201B5F8-CB01-400F-AC90-FE8271D20BB5}" type="presOf" srcId="{29EAEB4D-5CCC-4D91-A776-13547DAF1A8F}" destId="{5046717B-5BFA-4E5A-9DDA-E2A90FEFC22B}" srcOrd="0" destOrd="0" presId="urn:microsoft.com/office/officeart/2005/8/layout/list1"/>
    <dgm:cxn modelId="{D2B43662-04A7-495B-8246-E22DFCCC179F}" type="presParOf" srcId="{5046717B-5BFA-4E5A-9DDA-E2A90FEFC22B}" destId="{00E4228B-E5E8-44A2-BCF6-73FCD8345F93}" srcOrd="0" destOrd="0" presId="urn:microsoft.com/office/officeart/2005/8/layout/list1"/>
    <dgm:cxn modelId="{3F3F1C87-FF64-4096-A131-FE3A93206C71}" type="presParOf" srcId="{00E4228B-E5E8-44A2-BCF6-73FCD8345F93}" destId="{92A20851-2808-4F97-BA03-BE110291E7F3}" srcOrd="0" destOrd="0" presId="urn:microsoft.com/office/officeart/2005/8/layout/list1"/>
    <dgm:cxn modelId="{B2E6B1F7-BE22-4AC3-AFE8-E4EFAEE093CD}" type="presParOf" srcId="{00E4228B-E5E8-44A2-BCF6-73FCD8345F93}" destId="{186B4537-9558-470C-A8BD-CEC1105F5754}" srcOrd="1" destOrd="0" presId="urn:microsoft.com/office/officeart/2005/8/layout/list1"/>
    <dgm:cxn modelId="{815FC9CC-1C05-46ED-ADD1-1A38790323B6}" type="presParOf" srcId="{5046717B-5BFA-4E5A-9DDA-E2A90FEFC22B}" destId="{4872605B-7F00-4D62-AA7E-13F657411FC7}" srcOrd="1" destOrd="0" presId="urn:microsoft.com/office/officeart/2005/8/layout/list1"/>
    <dgm:cxn modelId="{2B7F6B84-3CCE-49D7-A64E-BC7A068858B6}" type="presParOf" srcId="{5046717B-5BFA-4E5A-9DDA-E2A90FEFC22B}" destId="{98A6C927-080F-408D-9128-2BD7A87CBE2A}" srcOrd="2" destOrd="0" presId="urn:microsoft.com/office/officeart/2005/8/layout/list1"/>
    <dgm:cxn modelId="{2FAEB4F5-06B4-41D9-A0E8-14B421F41CF6}" type="presParOf" srcId="{5046717B-5BFA-4E5A-9DDA-E2A90FEFC22B}" destId="{D2C74FCE-F396-47A3-9626-01B572E9B009}" srcOrd="3" destOrd="0" presId="urn:microsoft.com/office/officeart/2005/8/layout/list1"/>
    <dgm:cxn modelId="{00CD30CA-B6E9-477D-8A02-23D1E9329DB9}" type="presParOf" srcId="{5046717B-5BFA-4E5A-9DDA-E2A90FEFC22B}" destId="{C3F505FD-1101-48B3-BD1C-5E12F39C4EB5}" srcOrd="4" destOrd="0" presId="urn:microsoft.com/office/officeart/2005/8/layout/list1"/>
    <dgm:cxn modelId="{BD8B007B-EA4D-42A8-A50A-3D6749C6F8E5}" type="presParOf" srcId="{C3F505FD-1101-48B3-BD1C-5E12F39C4EB5}" destId="{C10B14C5-2227-40FB-8C7A-C9D0DCE20A91}" srcOrd="0" destOrd="0" presId="urn:microsoft.com/office/officeart/2005/8/layout/list1"/>
    <dgm:cxn modelId="{77DA1DDC-C0DA-4DA3-9F1D-DBFDA23E850A}" type="presParOf" srcId="{C3F505FD-1101-48B3-BD1C-5E12F39C4EB5}" destId="{18CFE641-8BB3-49B0-95C6-AC18AE272CAC}" srcOrd="1" destOrd="0" presId="urn:microsoft.com/office/officeart/2005/8/layout/list1"/>
    <dgm:cxn modelId="{A3C4A91F-66B7-43DB-8A4E-37AB31E4B50F}" type="presParOf" srcId="{5046717B-5BFA-4E5A-9DDA-E2A90FEFC22B}" destId="{2EFF5F6E-1615-4051-A4D1-92DEFF0E5385}" srcOrd="5" destOrd="0" presId="urn:microsoft.com/office/officeart/2005/8/layout/list1"/>
    <dgm:cxn modelId="{5DA29B28-BC90-40DF-96F5-44C60D4DCC13}" type="presParOf" srcId="{5046717B-5BFA-4E5A-9DDA-E2A90FEFC22B}" destId="{4BFAF66B-DA93-48F1-B63C-D818E7FA5F15}" srcOrd="6" destOrd="0" presId="urn:microsoft.com/office/officeart/2005/8/layout/list1"/>
    <dgm:cxn modelId="{A72FEEC2-7324-4E58-9796-A9E551BA4646}" type="presParOf" srcId="{5046717B-5BFA-4E5A-9DDA-E2A90FEFC22B}" destId="{018FFB12-1DF5-408C-8E23-34CAE16C5A35}" srcOrd="7" destOrd="0" presId="urn:microsoft.com/office/officeart/2005/8/layout/list1"/>
    <dgm:cxn modelId="{6A58B78D-34AA-4A55-B72F-95FCF035FF4B}" type="presParOf" srcId="{5046717B-5BFA-4E5A-9DDA-E2A90FEFC22B}" destId="{E1274AF0-C9DE-44DA-920D-6FEC43E52391}" srcOrd="8" destOrd="0" presId="urn:microsoft.com/office/officeart/2005/8/layout/list1"/>
    <dgm:cxn modelId="{D18B6E27-9128-487E-AFFA-8AF83C513BE7}" type="presParOf" srcId="{E1274AF0-C9DE-44DA-920D-6FEC43E52391}" destId="{A7AD370B-E8BE-47A9-B985-98A96FF9C4B0}" srcOrd="0" destOrd="0" presId="urn:microsoft.com/office/officeart/2005/8/layout/list1"/>
    <dgm:cxn modelId="{33219211-D7A9-467A-81B6-CA57AADAD2F4}" type="presParOf" srcId="{E1274AF0-C9DE-44DA-920D-6FEC43E52391}" destId="{C1703715-BA7F-429D-89B5-6C1A08DFEFD9}" srcOrd="1" destOrd="0" presId="urn:microsoft.com/office/officeart/2005/8/layout/list1"/>
    <dgm:cxn modelId="{B963FF40-2FE5-4A79-B72F-A6A2899C1A26}" type="presParOf" srcId="{5046717B-5BFA-4E5A-9DDA-E2A90FEFC22B}" destId="{F6898885-2579-4C98-B0CF-5F8B361C5449}" srcOrd="9" destOrd="0" presId="urn:microsoft.com/office/officeart/2005/8/layout/list1"/>
    <dgm:cxn modelId="{EB2C625E-D1A1-4C92-B588-D20560AB0A3D}" type="presParOf" srcId="{5046717B-5BFA-4E5A-9DDA-E2A90FEFC22B}" destId="{A057B3A6-F129-4D74-9674-D3654307A1A1}" srcOrd="10" destOrd="0" presId="urn:microsoft.com/office/officeart/2005/8/layout/list1"/>
    <dgm:cxn modelId="{ED977CE7-7DBB-4DE1-8165-7C2739730AF8}" type="presParOf" srcId="{5046717B-5BFA-4E5A-9DDA-E2A90FEFC22B}" destId="{13BC9358-CE60-4A0D-9A34-6B545B6810CC}" srcOrd="11" destOrd="0" presId="urn:microsoft.com/office/officeart/2005/8/layout/list1"/>
    <dgm:cxn modelId="{8477D0F7-C4B5-4891-8A06-AB698E6E9A15}" type="presParOf" srcId="{5046717B-5BFA-4E5A-9DDA-E2A90FEFC22B}" destId="{DF12EE1E-EA4B-4BCC-BD68-6B20C5B113B7}" srcOrd="12" destOrd="0" presId="urn:microsoft.com/office/officeart/2005/8/layout/list1"/>
    <dgm:cxn modelId="{2441F19D-5EB0-4CF5-8C94-4A7DE8C2A34F}" type="presParOf" srcId="{DF12EE1E-EA4B-4BCC-BD68-6B20C5B113B7}" destId="{9DA1F33D-3F9A-4806-A62D-15B4E585694E}" srcOrd="0" destOrd="0" presId="urn:microsoft.com/office/officeart/2005/8/layout/list1"/>
    <dgm:cxn modelId="{93535820-688E-411A-A103-B15BBCE3C8CE}" type="presParOf" srcId="{DF12EE1E-EA4B-4BCC-BD68-6B20C5B113B7}" destId="{DC80C523-3415-41F5-BCD0-5F9FF6C8675E}" srcOrd="1" destOrd="0" presId="urn:microsoft.com/office/officeart/2005/8/layout/list1"/>
    <dgm:cxn modelId="{1C5C6333-4ABE-465D-AF6E-C2A54B456670}" type="presParOf" srcId="{5046717B-5BFA-4E5A-9DDA-E2A90FEFC22B}" destId="{3C398171-E9D8-4286-A858-A4EA2B5FE55A}" srcOrd="13" destOrd="0" presId="urn:microsoft.com/office/officeart/2005/8/layout/list1"/>
    <dgm:cxn modelId="{A3C92208-5FF0-478F-AA4A-C63ACEF9C514}" type="presParOf" srcId="{5046717B-5BFA-4E5A-9DDA-E2A90FEFC22B}" destId="{AB3D547C-2C8D-44A2-9005-9F1FFAF7C48E}" srcOrd="14" destOrd="0" presId="urn:microsoft.com/office/officeart/2005/8/layout/list1"/>
    <dgm:cxn modelId="{65809A57-189F-431A-A829-D4CE2A664574}" type="presParOf" srcId="{5046717B-5BFA-4E5A-9DDA-E2A90FEFC22B}" destId="{A0C3BD52-07FF-458B-A159-61102ED4BFFC}" srcOrd="15" destOrd="0" presId="urn:microsoft.com/office/officeart/2005/8/layout/list1"/>
    <dgm:cxn modelId="{2FF9E607-072D-43E7-B017-CF1E59E63278}" type="presParOf" srcId="{5046717B-5BFA-4E5A-9DDA-E2A90FEFC22B}" destId="{CE8A77E4-560D-4480-AA4C-F87D92ED41AD}" srcOrd="16" destOrd="0" presId="urn:microsoft.com/office/officeart/2005/8/layout/list1"/>
    <dgm:cxn modelId="{2D7851E7-8D58-4469-B144-875EBDB44010}" type="presParOf" srcId="{CE8A77E4-560D-4480-AA4C-F87D92ED41AD}" destId="{B8EAF0D1-A1D9-40D2-B8F1-C952564F3861}" srcOrd="0" destOrd="0" presId="urn:microsoft.com/office/officeart/2005/8/layout/list1"/>
    <dgm:cxn modelId="{252A0CA9-BA0D-4109-BE93-2B4307F74289}" type="presParOf" srcId="{CE8A77E4-560D-4480-AA4C-F87D92ED41AD}" destId="{841EA3C2-154F-435C-81A1-8C069FF6D867}" srcOrd="1" destOrd="0" presId="urn:microsoft.com/office/officeart/2005/8/layout/list1"/>
    <dgm:cxn modelId="{F763A313-A198-4B43-94FB-FAAE2F264120}" type="presParOf" srcId="{5046717B-5BFA-4E5A-9DDA-E2A90FEFC22B}" destId="{03984D23-D37C-4E5B-AD43-3F7202C2CBDA}" srcOrd="17" destOrd="0" presId="urn:microsoft.com/office/officeart/2005/8/layout/list1"/>
    <dgm:cxn modelId="{D72C97CA-490C-42D3-BC43-9CF9C6ED22EE}" type="presParOf" srcId="{5046717B-5BFA-4E5A-9DDA-E2A90FEFC22B}" destId="{FDA84890-F8C2-4D7B-8D81-962D669E68D7}" srcOrd="18" destOrd="0" presId="urn:microsoft.com/office/officeart/2005/8/layout/list1"/>
    <dgm:cxn modelId="{4D43128A-33A3-4AF8-82A3-19D24CE4531E}" type="presParOf" srcId="{5046717B-5BFA-4E5A-9DDA-E2A90FEFC22B}" destId="{458965E6-84D3-4914-93D5-D78589696BEF}" srcOrd="19" destOrd="0" presId="urn:microsoft.com/office/officeart/2005/8/layout/list1"/>
    <dgm:cxn modelId="{61ADB2EA-DE01-4F18-82FA-A198D564DA66}" type="presParOf" srcId="{5046717B-5BFA-4E5A-9DDA-E2A90FEFC22B}" destId="{3AE49351-3500-4D38-8277-388A2B3E0F03}" srcOrd="20" destOrd="0" presId="urn:microsoft.com/office/officeart/2005/8/layout/list1"/>
    <dgm:cxn modelId="{1D1F05AF-D31A-4FB0-9CEE-0A787D5FDF28}" type="presParOf" srcId="{3AE49351-3500-4D38-8277-388A2B3E0F03}" destId="{1EA67499-888D-42BF-A154-B64ABC93B6A9}" srcOrd="0" destOrd="0" presId="urn:microsoft.com/office/officeart/2005/8/layout/list1"/>
    <dgm:cxn modelId="{FE9A104A-80FD-4A17-9ADE-308458F31890}" type="presParOf" srcId="{3AE49351-3500-4D38-8277-388A2B3E0F03}" destId="{684C1896-DF4C-442F-80BB-13E2286FB3A2}" srcOrd="1" destOrd="0" presId="urn:microsoft.com/office/officeart/2005/8/layout/list1"/>
    <dgm:cxn modelId="{18180C43-C5F6-40A1-9DB1-D2F5657972E0}" type="presParOf" srcId="{5046717B-5BFA-4E5A-9DDA-E2A90FEFC22B}" destId="{E457397D-073E-4FC4-8FF9-616DB7362553}" srcOrd="21" destOrd="0" presId="urn:microsoft.com/office/officeart/2005/8/layout/list1"/>
    <dgm:cxn modelId="{26A28246-5483-4FC0-B31C-297F669AF891}" type="presParOf" srcId="{5046717B-5BFA-4E5A-9DDA-E2A90FEFC22B}" destId="{FB3CCA00-C7F1-4814-8A52-96AADFD22875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0CE785-7010-443A-8231-3D3CD7ECDC7B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IN"/>
        </a:p>
      </dgm:t>
    </dgm:pt>
    <dgm:pt modelId="{8B6C71E0-C726-4F93-ACF0-49764F70F150}">
      <dgm:prSet phldrT="[Text]"/>
      <dgm:spPr/>
      <dgm:t>
        <a:bodyPr/>
        <a:lstStyle/>
        <a:p>
          <a:r>
            <a:rPr lang="en-IN" dirty="0">
              <a:solidFill>
                <a:srgbClr val="00FFFF"/>
              </a:solidFill>
            </a:rPr>
            <a:t>Retain</a:t>
          </a:r>
        </a:p>
      </dgm:t>
    </dgm:pt>
    <dgm:pt modelId="{70516AFA-0561-4DF0-8C17-6AC62088E50A}" type="parTrans" cxnId="{9AB126E9-73A0-4899-A242-B64A736BD639}">
      <dgm:prSet/>
      <dgm:spPr/>
      <dgm:t>
        <a:bodyPr/>
        <a:lstStyle/>
        <a:p>
          <a:endParaRPr lang="en-IN"/>
        </a:p>
      </dgm:t>
    </dgm:pt>
    <dgm:pt modelId="{231761B9-6920-4895-BD51-CAB03F58858D}" type="sibTrans" cxnId="{9AB126E9-73A0-4899-A242-B64A736BD639}">
      <dgm:prSet/>
      <dgm:spPr/>
      <dgm:t>
        <a:bodyPr/>
        <a:lstStyle/>
        <a:p>
          <a:endParaRPr lang="en-IN"/>
        </a:p>
      </dgm:t>
    </dgm:pt>
    <dgm:pt modelId="{D3AEF46A-39AC-4B66-BE47-3984253DC58C}">
      <dgm:prSet phldrT="[Text]"/>
      <dgm:spPr/>
      <dgm:t>
        <a:bodyPr/>
        <a:lstStyle/>
        <a:p>
          <a:r>
            <a:rPr lang="en-IN" dirty="0">
              <a:solidFill>
                <a:srgbClr val="FFFF00"/>
              </a:solidFill>
            </a:rPr>
            <a:t>Grow</a:t>
          </a:r>
        </a:p>
      </dgm:t>
    </dgm:pt>
    <dgm:pt modelId="{3A2B2DB1-8421-4D8B-83FF-E9F48C8DD93E}" type="parTrans" cxnId="{41C253C9-26C7-4690-9A5E-204CF6A14F57}">
      <dgm:prSet/>
      <dgm:spPr/>
      <dgm:t>
        <a:bodyPr/>
        <a:lstStyle/>
        <a:p>
          <a:endParaRPr lang="en-IN"/>
        </a:p>
      </dgm:t>
    </dgm:pt>
    <dgm:pt modelId="{3BE5376F-8678-4A6A-B11F-80CD782FBD41}" type="sibTrans" cxnId="{41C253C9-26C7-4690-9A5E-204CF6A14F57}">
      <dgm:prSet/>
      <dgm:spPr/>
      <dgm:t>
        <a:bodyPr/>
        <a:lstStyle/>
        <a:p>
          <a:endParaRPr lang="en-IN"/>
        </a:p>
      </dgm:t>
    </dgm:pt>
    <dgm:pt modelId="{36E20A6C-F766-47EC-9C08-301835182CC0}">
      <dgm:prSet phldrT="[Text]"/>
      <dgm:spPr/>
      <dgm:t>
        <a:bodyPr/>
        <a:lstStyle/>
        <a:p>
          <a:r>
            <a:rPr lang="en-IN" dirty="0">
              <a:solidFill>
                <a:srgbClr val="FF0066"/>
              </a:solidFill>
            </a:rPr>
            <a:t>Up</a:t>
          </a:r>
        </a:p>
      </dgm:t>
    </dgm:pt>
    <dgm:pt modelId="{71213494-2A50-45E0-8560-07DB5CF94561}" type="parTrans" cxnId="{FBF8FC05-6F8F-411E-AE0F-B813EAB5CD45}">
      <dgm:prSet/>
      <dgm:spPr/>
      <dgm:t>
        <a:bodyPr/>
        <a:lstStyle/>
        <a:p>
          <a:endParaRPr lang="en-IN"/>
        </a:p>
      </dgm:t>
    </dgm:pt>
    <dgm:pt modelId="{1CA991DE-0B0C-44FB-A291-B9245B391EC1}" type="sibTrans" cxnId="{FBF8FC05-6F8F-411E-AE0F-B813EAB5CD45}">
      <dgm:prSet/>
      <dgm:spPr/>
      <dgm:t>
        <a:bodyPr/>
        <a:lstStyle/>
        <a:p>
          <a:endParaRPr lang="en-IN"/>
        </a:p>
      </dgm:t>
    </dgm:pt>
    <dgm:pt modelId="{D3A4B9DD-53F7-4AD0-A75C-8521133AA042}" type="pres">
      <dgm:prSet presAssocID="{1F0CE785-7010-443A-8231-3D3CD7ECDC7B}" presName="rootnode" presStyleCnt="0">
        <dgm:presLayoutVars>
          <dgm:chMax/>
          <dgm:chPref/>
          <dgm:dir/>
          <dgm:animLvl val="lvl"/>
        </dgm:presLayoutVars>
      </dgm:prSet>
      <dgm:spPr/>
    </dgm:pt>
    <dgm:pt modelId="{C222B8A0-6DCF-4732-B830-925845FC25BC}" type="pres">
      <dgm:prSet presAssocID="{8B6C71E0-C726-4F93-ACF0-49764F70F150}" presName="composite" presStyleCnt="0"/>
      <dgm:spPr/>
    </dgm:pt>
    <dgm:pt modelId="{2E49610A-6CD5-4548-9E8B-4D3ECEE2EF68}" type="pres">
      <dgm:prSet presAssocID="{8B6C71E0-C726-4F93-ACF0-49764F70F150}" presName="LShape" presStyleLbl="alignNode1" presStyleIdx="0" presStyleCnt="5"/>
      <dgm:spPr/>
    </dgm:pt>
    <dgm:pt modelId="{87DA732E-8638-4A63-90B3-9982E8DB6FC2}" type="pres">
      <dgm:prSet presAssocID="{8B6C71E0-C726-4F93-ACF0-49764F70F15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D9A3FF15-658B-4A08-BED8-1DCC6DEB77DD}" type="pres">
      <dgm:prSet presAssocID="{8B6C71E0-C726-4F93-ACF0-49764F70F150}" presName="Triangle" presStyleLbl="alignNode1" presStyleIdx="1" presStyleCnt="5"/>
      <dgm:spPr/>
    </dgm:pt>
    <dgm:pt modelId="{941BF64C-17A7-4026-93FB-F2C35D23DB2E}" type="pres">
      <dgm:prSet presAssocID="{231761B9-6920-4895-BD51-CAB03F58858D}" presName="sibTrans" presStyleCnt="0"/>
      <dgm:spPr/>
    </dgm:pt>
    <dgm:pt modelId="{BFCCA707-0B4C-46E7-8820-2CDB7389BC92}" type="pres">
      <dgm:prSet presAssocID="{231761B9-6920-4895-BD51-CAB03F58858D}" presName="space" presStyleCnt="0"/>
      <dgm:spPr/>
    </dgm:pt>
    <dgm:pt modelId="{A9C2C327-18AC-407C-8582-0D0AD16C0C8D}" type="pres">
      <dgm:prSet presAssocID="{D3AEF46A-39AC-4B66-BE47-3984253DC58C}" presName="composite" presStyleCnt="0"/>
      <dgm:spPr/>
    </dgm:pt>
    <dgm:pt modelId="{7CA6DA1D-F324-4851-968E-87E2D61D94FF}" type="pres">
      <dgm:prSet presAssocID="{D3AEF46A-39AC-4B66-BE47-3984253DC58C}" presName="LShape" presStyleLbl="alignNode1" presStyleIdx="2" presStyleCnt="5"/>
      <dgm:spPr/>
    </dgm:pt>
    <dgm:pt modelId="{E15C0A90-4515-442F-9102-A1016978188D}" type="pres">
      <dgm:prSet presAssocID="{D3AEF46A-39AC-4B66-BE47-3984253DC58C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1F8176E-233A-48DA-AE3F-2280CF6880F2}" type="pres">
      <dgm:prSet presAssocID="{D3AEF46A-39AC-4B66-BE47-3984253DC58C}" presName="Triangle" presStyleLbl="alignNode1" presStyleIdx="3" presStyleCnt="5"/>
      <dgm:spPr/>
    </dgm:pt>
    <dgm:pt modelId="{95B25DB9-3CF5-47F8-8827-0518A027E218}" type="pres">
      <dgm:prSet presAssocID="{3BE5376F-8678-4A6A-B11F-80CD782FBD41}" presName="sibTrans" presStyleCnt="0"/>
      <dgm:spPr/>
    </dgm:pt>
    <dgm:pt modelId="{7F9749CC-9C4F-4142-97CA-98BA15150CF4}" type="pres">
      <dgm:prSet presAssocID="{3BE5376F-8678-4A6A-B11F-80CD782FBD41}" presName="space" presStyleCnt="0"/>
      <dgm:spPr/>
    </dgm:pt>
    <dgm:pt modelId="{71B17218-9787-4C88-85DE-44362F5B64FA}" type="pres">
      <dgm:prSet presAssocID="{36E20A6C-F766-47EC-9C08-301835182CC0}" presName="composite" presStyleCnt="0"/>
      <dgm:spPr/>
    </dgm:pt>
    <dgm:pt modelId="{B406C04D-7528-4E77-8D92-425CC9132B62}" type="pres">
      <dgm:prSet presAssocID="{36E20A6C-F766-47EC-9C08-301835182CC0}" presName="LShape" presStyleLbl="alignNode1" presStyleIdx="4" presStyleCnt="5"/>
      <dgm:spPr/>
    </dgm:pt>
    <dgm:pt modelId="{0BCB6E98-055C-43BD-A43C-9993AFE099C2}" type="pres">
      <dgm:prSet presAssocID="{36E20A6C-F766-47EC-9C08-301835182CC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BF8FC05-6F8F-411E-AE0F-B813EAB5CD45}" srcId="{1F0CE785-7010-443A-8231-3D3CD7ECDC7B}" destId="{36E20A6C-F766-47EC-9C08-301835182CC0}" srcOrd="2" destOrd="0" parTransId="{71213494-2A50-45E0-8560-07DB5CF94561}" sibTransId="{1CA991DE-0B0C-44FB-A291-B9245B391EC1}"/>
    <dgm:cxn modelId="{4E29FB17-6225-48A2-AED8-472DD1B5F34B}" type="presOf" srcId="{D3AEF46A-39AC-4B66-BE47-3984253DC58C}" destId="{E15C0A90-4515-442F-9102-A1016978188D}" srcOrd="0" destOrd="0" presId="urn:microsoft.com/office/officeart/2009/3/layout/StepUpProcess"/>
    <dgm:cxn modelId="{9035146F-14F5-4ECC-A65C-B6A0E818E28D}" type="presOf" srcId="{1F0CE785-7010-443A-8231-3D3CD7ECDC7B}" destId="{D3A4B9DD-53F7-4AD0-A75C-8521133AA042}" srcOrd="0" destOrd="0" presId="urn:microsoft.com/office/officeart/2009/3/layout/StepUpProcess"/>
    <dgm:cxn modelId="{41C253C9-26C7-4690-9A5E-204CF6A14F57}" srcId="{1F0CE785-7010-443A-8231-3D3CD7ECDC7B}" destId="{D3AEF46A-39AC-4B66-BE47-3984253DC58C}" srcOrd="1" destOrd="0" parTransId="{3A2B2DB1-8421-4D8B-83FF-E9F48C8DD93E}" sibTransId="{3BE5376F-8678-4A6A-B11F-80CD782FBD41}"/>
    <dgm:cxn modelId="{9AB126E9-73A0-4899-A242-B64A736BD639}" srcId="{1F0CE785-7010-443A-8231-3D3CD7ECDC7B}" destId="{8B6C71E0-C726-4F93-ACF0-49764F70F150}" srcOrd="0" destOrd="0" parTransId="{70516AFA-0561-4DF0-8C17-6AC62088E50A}" sibTransId="{231761B9-6920-4895-BD51-CAB03F58858D}"/>
    <dgm:cxn modelId="{297D27ED-4525-44C0-938C-A12F1310ACA7}" type="presOf" srcId="{8B6C71E0-C726-4F93-ACF0-49764F70F150}" destId="{87DA732E-8638-4A63-90B3-9982E8DB6FC2}" srcOrd="0" destOrd="0" presId="urn:microsoft.com/office/officeart/2009/3/layout/StepUpProcess"/>
    <dgm:cxn modelId="{55497DF0-6BC0-4680-BFA6-7E7E8E89AC49}" type="presOf" srcId="{36E20A6C-F766-47EC-9C08-301835182CC0}" destId="{0BCB6E98-055C-43BD-A43C-9993AFE099C2}" srcOrd="0" destOrd="0" presId="urn:microsoft.com/office/officeart/2009/3/layout/StepUpProcess"/>
    <dgm:cxn modelId="{5F157171-EEEB-4F08-834E-B4B876EE95C3}" type="presParOf" srcId="{D3A4B9DD-53F7-4AD0-A75C-8521133AA042}" destId="{C222B8A0-6DCF-4732-B830-925845FC25BC}" srcOrd="0" destOrd="0" presId="urn:microsoft.com/office/officeart/2009/3/layout/StepUpProcess"/>
    <dgm:cxn modelId="{C1AF7768-E3D9-49ED-B980-FF77C1FCBA96}" type="presParOf" srcId="{C222B8A0-6DCF-4732-B830-925845FC25BC}" destId="{2E49610A-6CD5-4548-9E8B-4D3ECEE2EF68}" srcOrd="0" destOrd="0" presId="urn:microsoft.com/office/officeart/2009/3/layout/StepUpProcess"/>
    <dgm:cxn modelId="{4BC2E392-0B33-403A-B624-29D67B30A8B1}" type="presParOf" srcId="{C222B8A0-6DCF-4732-B830-925845FC25BC}" destId="{87DA732E-8638-4A63-90B3-9982E8DB6FC2}" srcOrd="1" destOrd="0" presId="urn:microsoft.com/office/officeart/2009/3/layout/StepUpProcess"/>
    <dgm:cxn modelId="{DBDB5499-D740-4DBB-82DD-79C968A46700}" type="presParOf" srcId="{C222B8A0-6DCF-4732-B830-925845FC25BC}" destId="{D9A3FF15-658B-4A08-BED8-1DCC6DEB77DD}" srcOrd="2" destOrd="0" presId="urn:microsoft.com/office/officeart/2009/3/layout/StepUpProcess"/>
    <dgm:cxn modelId="{C5958F3E-0AC0-4F00-A670-4EEF294BEB63}" type="presParOf" srcId="{D3A4B9DD-53F7-4AD0-A75C-8521133AA042}" destId="{941BF64C-17A7-4026-93FB-F2C35D23DB2E}" srcOrd="1" destOrd="0" presId="urn:microsoft.com/office/officeart/2009/3/layout/StepUpProcess"/>
    <dgm:cxn modelId="{519EE7E7-5F65-4D09-AA34-D86CD6B2FE5D}" type="presParOf" srcId="{941BF64C-17A7-4026-93FB-F2C35D23DB2E}" destId="{BFCCA707-0B4C-46E7-8820-2CDB7389BC92}" srcOrd="0" destOrd="0" presId="urn:microsoft.com/office/officeart/2009/3/layout/StepUpProcess"/>
    <dgm:cxn modelId="{3D5F78A1-304E-4BBB-B314-67CC67C523EA}" type="presParOf" srcId="{D3A4B9DD-53F7-4AD0-A75C-8521133AA042}" destId="{A9C2C327-18AC-407C-8582-0D0AD16C0C8D}" srcOrd="2" destOrd="0" presId="urn:microsoft.com/office/officeart/2009/3/layout/StepUpProcess"/>
    <dgm:cxn modelId="{CC3D8158-327A-4F94-B9BB-992511BAA343}" type="presParOf" srcId="{A9C2C327-18AC-407C-8582-0D0AD16C0C8D}" destId="{7CA6DA1D-F324-4851-968E-87E2D61D94FF}" srcOrd="0" destOrd="0" presId="urn:microsoft.com/office/officeart/2009/3/layout/StepUpProcess"/>
    <dgm:cxn modelId="{643B49C2-235C-4914-A336-7D51F1CDD3FA}" type="presParOf" srcId="{A9C2C327-18AC-407C-8582-0D0AD16C0C8D}" destId="{E15C0A90-4515-442F-9102-A1016978188D}" srcOrd="1" destOrd="0" presId="urn:microsoft.com/office/officeart/2009/3/layout/StepUpProcess"/>
    <dgm:cxn modelId="{EFFF5B84-2549-4011-AEAB-F0D6A4D19400}" type="presParOf" srcId="{A9C2C327-18AC-407C-8582-0D0AD16C0C8D}" destId="{61F8176E-233A-48DA-AE3F-2280CF6880F2}" srcOrd="2" destOrd="0" presId="urn:microsoft.com/office/officeart/2009/3/layout/StepUpProcess"/>
    <dgm:cxn modelId="{542CD7D5-F1C2-4475-9C69-E0C3BE1620A1}" type="presParOf" srcId="{D3A4B9DD-53F7-4AD0-A75C-8521133AA042}" destId="{95B25DB9-3CF5-47F8-8827-0518A027E218}" srcOrd="3" destOrd="0" presId="urn:microsoft.com/office/officeart/2009/3/layout/StepUpProcess"/>
    <dgm:cxn modelId="{2C7109A1-9133-40AF-8316-5C27EC2AB6AA}" type="presParOf" srcId="{95B25DB9-3CF5-47F8-8827-0518A027E218}" destId="{7F9749CC-9C4F-4142-97CA-98BA15150CF4}" srcOrd="0" destOrd="0" presId="urn:microsoft.com/office/officeart/2009/3/layout/StepUpProcess"/>
    <dgm:cxn modelId="{0F59FF67-F918-4458-8514-B67C970AA941}" type="presParOf" srcId="{D3A4B9DD-53F7-4AD0-A75C-8521133AA042}" destId="{71B17218-9787-4C88-85DE-44362F5B64FA}" srcOrd="4" destOrd="0" presId="urn:microsoft.com/office/officeart/2009/3/layout/StepUpProcess"/>
    <dgm:cxn modelId="{E5C151EE-F1DA-4FF0-AE19-42D9849A0D69}" type="presParOf" srcId="{71B17218-9787-4C88-85DE-44362F5B64FA}" destId="{B406C04D-7528-4E77-8D92-425CC9132B62}" srcOrd="0" destOrd="0" presId="urn:microsoft.com/office/officeart/2009/3/layout/StepUpProcess"/>
    <dgm:cxn modelId="{2C71F942-B9F7-4EE1-A27D-3F3D902CBEC3}" type="presParOf" srcId="{71B17218-9787-4C88-85DE-44362F5B64FA}" destId="{0BCB6E98-055C-43BD-A43C-9993AFE099C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E5DB3-435E-4A23-ABD6-2EBD0A555A0D}">
      <dsp:nvSpPr>
        <dsp:cNvPr id="0" name=""/>
        <dsp:cNvSpPr/>
      </dsp:nvSpPr>
      <dsp:spPr>
        <a:xfrm>
          <a:off x="3011423" y="55625"/>
          <a:ext cx="2892552" cy="289255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Teachers</a:t>
          </a:r>
        </a:p>
      </dsp:txBody>
      <dsp:txXfrm>
        <a:off x="3345179" y="445007"/>
        <a:ext cx="2225040" cy="917829"/>
      </dsp:txXfrm>
    </dsp:sp>
    <dsp:sp modelId="{CFF40E37-6DBA-475F-B9D7-F4C89F5A305E}">
      <dsp:nvSpPr>
        <dsp:cNvPr id="0" name=""/>
        <dsp:cNvSpPr/>
      </dsp:nvSpPr>
      <dsp:spPr>
        <a:xfrm>
          <a:off x="4290822" y="1335023"/>
          <a:ext cx="2892552" cy="2892552"/>
        </a:xfrm>
        <a:prstGeom prst="ellipse">
          <a:avLst/>
        </a:prstGeom>
        <a:solidFill>
          <a:schemeClr val="accent5">
            <a:alpha val="50000"/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School management</a:t>
          </a:r>
        </a:p>
      </dsp:txBody>
      <dsp:txXfrm>
        <a:off x="5848349" y="1668779"/>
        <a:ext cx="1112520" cy="2225040"/>
      </dsp:txXfrm>
    </dsp:sp>
    <dsp:sp modelId="{9EB89332-D510-408A-8621-0714D6D5C76D}">
      <dsp:nvSpPr>
        <dsp:cNvPr id="0" name=""/>
        <dsp:cNvSpPr/>
      </dsp:nvSpPr>
      <dsp:spPr>
        <a:xfrm>
          <a:off x="3011423" y="2614422"/>
          <a:ext cx="2892552" cy="2892552"/>
        </a:xfrm>
        <a:prstGeom prst="ellipse">
          <a:avLst/>
        </a:prstGeom>
        <a:solidFill>
          <a:schemeClr val="accent5">
            <a:alpha val="50000"/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Students</a:t>
          </a:r>
        </a:p>
      </dsp:txBody>
      <dsp:txXfrm>
        <a:off x="3345179" y="4199762"/>
        <a:ext cx="2225040" cy="917829"/>
      </dsp:txXfrm>
    </dsp:sp>
    <dsp:sp modelId="{86A892D7-DFA7-4C7F-9C3E-94913ED01EBE}">
      <dsp:nvSpPr>
        <dsp:cNvPr id="0" name=""/>
        <dsp:cNvSpPr/>
      </dsp:nvSpPr>
      <dsp:spPr>
        <a:xfrm>
          <a:off x="1732025" y="1335023"/>
          <a:ext cx="2892552" cy="2892552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Parents</a:t>
          </a:r>
        </a:p>
      </dsp:txBody>
      <dsp:txXfrm>
        <a:off x="1954529" y="1668779"/>
        <a:ext cx="1112520" cy="2225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3A206-5920-4AFC-9C01-7F8F1EC62702}">
      <dsp:nvSpPr>
        <dsp:cNvPr id="0" name=""/>
        <dsp:cNvSpPr/>
      </dsp:nvSpPr>
      <dsp:spPr>
        <a:xfrm rot="5400000">
          <a:off x="3596856" y="110487"/>
          <a:ext cx="1676658" cy="145869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>
              <a:solidFill>
                <a:schemeClr val="tx1"/>
              </a:solidFill>
            </a:rPr>
            <a:t>Teachers</a:t>
          </a:r>
        </a:p>
      </dsp:txBody>
      <dsp:txXfrm rot="-5400000">
        <a:off x="3933152" y="262783"/>
        <a:ext cx="1004066" cy="1154100"/>
      </dsp:txXfrm>
    </dsp:sp>
    <dsp:sp modelId="{335099D7-2E2E-471C-BE4B-32B8C2073B16}">
      <dsp:nvSpPr>
        <dsp:cNvPr id="0" name=""/>
        <dsp:cNvSpPr/>
      </dsp:nvSpPr>
      <dsp:spPr>
        <a:xfrm>
          <a:off x="5102579" y="336836"/>
          <a:ext cx="2083582" cy="1005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solidFill>
                <a:srgbClr val="FF0066"/>
              </a:solidFill>
            </a:rPr>
            <a:t>Infrastructure </a:t>
          </a:r>
        </a:p>
      </dsp:txBody>
      <dsp:txXfrm>
        <a:off x="5102579" y="336836"/>
        <a:ext cx="2083582" cy="1005995"/>
      </dsp:txXfrm>
    </dsp:sp>
    <dsp:sp modelId="{04D8B932-0102-42BB-9C1A-D878445028F8}">
      <dsp:nvSpPr>
        <dsp:cNvPr id="0" name=""/>
        <dsp:cNvSpPr/>
      </dsp:nvSpPr>
      <dsp:spPr>
        <a:xfrm rot="5400000">
          <a:off x="2021467" y="110487"/>
          <a:ext cx="1676658" cy="145869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200" kern="1200" dirty="0">
              <a:solidFill>
                <a:schemeClr val="tx1"/>
              </a:solidFill>
            </a:rPr>
            <a:t>Principal</a:t>
          </a:r>
        </a:p>
      </dsp:txBody>
      <dsp:txXfrm rot="-5400000">
        <a:off x="2357763" y="262783"/>
        <a:ext cx="1004066" cy="1154100"/>
      </dsp:txXfrm>
    </dsp:sp>
    <dsp:sp modelId="{8CBA97CD-ECD7-4836-9A43-E50A4792FF6A}">
      <dsp:nvSpPr>
        <dsp:cNvPr id="0" name=""/>
        <dsp:cNvSpPr/>
      </dsp:nvSpPr>
      <dsp:spPr>
        <a:xfrm rot="5400000">
          <a:off x="2859251" y="1533635"/>
          <a:ext cx="1676658" cy="145869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>
              <a:solidFill>
                <a:schemeClr val="tx1"/>
              </a:solidFill>
            </a:rPr>
            <a:t>Parents</a:t>
          </a:r>
        </a:p>
      </dsp:txBody>
      <dsp:txXfrm rot="-5400000">
        <a:off x="3195547" y="1685931"/>
        <a:ext cx="1004066" cy="1154100"/>
      </dsp:txXfrm>
    </dsp:sp>
    <dsp:sp modelId="{3DDEC2B7-29FA-4AE9-87C3-EB881FD3512A}">
      <dsp:nvSpPr>
        <dsp:cNvPr id="0" name=""/>
        <dsp:cNvSpPr/>
      </dsp:nvSpPr>
      <dsp:spPr>
        <a:xfrm>
          <a:off x="1097083" y="1759983"/>
          <a:ext cx="1810791" cy="1005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b="1" kern="1200" dirty="0">
              <a:solidFill>
                <a:schemeClr val="bg1">
                  <a:lumMod val="95000"/>
                </a:schemeClr>
              </a:solidFill>
            </a:rPr>
            <a:t>Your School Name</a:t>
          </a:r>
        </a:p>
      </dsp:txBody>
      <dsp:txXfrm>
        <a:off x="1097083" y="1759983"/>
        <a:ext cx="1810791" cy="1005995"/>
      </dsp:txXfrm>
    </dsp:sp>
    <dsp:sp modelId="{C3A44BB6-BB13-4931-99AF-6EE2C157D374}">
      <dsp:nvSpPr>
        <dsp:cNvPr id="0" name=""/>
        <dsp:cNvSpPr/>
      </dsp:nvSpPr>
      <dsp:spPr>
        <a:xfrm rot="5400000">
          <a:off x="4434640" y="1533635"/>
          <a:ext cx="1676658" cy="145869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>
              <a:solidFill>
                <a:schemeClr val="tx1"/>
              </a:solidFill>
            </a:rPr>
            <a:t>Non Teaching Staff</a:t>
          </a:r>
        </a:p>
      </dsp:txBody>
      <dsp:txXfrm rot="-5400000">
        <a:off x="4770936" y="1685931"/>
        <a:ext cx="1004066" cy="1154100"/>
      </dsp:txXfrm>
    </dsp:sp>
    <dsp:sp modelId="{08B1AB82-974A-4FC5-B936-045C6886608B}">
      <dsp:nvSpPr>
        <dsp:cNvPr id="0" name=""/>
        <dsp:cNvSpPr/>
      </dsp:nvSpPr>
      <dsp:spPr>
        <a:xfrm rot="5400000">
          <a:off x="3649963" y="2956782"/>
          <a:ext cx="1676658" cy="145869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>
              <a:solidFill>
                <a:schemeClr val="tx1"/>
              </a:solidFill>
            </a:rPr>
            <a:t>Students</a:t>
          </a:r>
        </a:p>
      </dsp:txBody>
      <dsp:txXfrm rot="-5400000">
        <a:off x="3986259" y="3109078"/>
        <a:ext cx="1004066" cy="1154100"/>
      </dsp:txXfrm>
    </dsp:sp>
    <dsp:sp modelId="{F1A9B02E-AD9A-4236-89D7-DFF16FB5AFA5}">
      <dsp:nvSpPr>
        <dsp:cNvPr id="0" name=""/>
        <dsp:cNvSpPr/>
      </dsp:nvSpPr>
      <dsp:spPr>
        <a:xfrm>
          <a:off x="5261903" y="3183131"/>
          <a:ext cx="1871150" cy="1005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>
              <a:solidFill>
                <a:srgbClr val="FFFF00"/>
              </a:solidFill>
            </a:rPr>
            <a:t>Customer Satisfaction  strategy</a:t>
          </a:r>
        </a:p>
      </dsp:txBody>
      <dsp:txXfrm>
        <a:off x="5261903" y="3183131"/>
        <a:ext cx="1871150" cy="1005995"/>
      </dsp:txXfrm>
    </dsp:sp>
    <dsp:sp modelId="{39AFCA93-76AB-41E8-A717-7DB18D3FF3EC}">
      <dsp:nvSpPr>
        <dsp:cNvPr id="0" name=""/>
        <dsp:cNvSpPr/>
      </dsp:nvSpPr>
      <dsp:spPr>
        <a:xfrm rot="5400000">
          <a:off x="2074575" y="2956782"/>
          <a:ext cx="1676658" cy="145869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500" kern="1200" dirty="0">
              <a:solidFill>
                <a:schemeClr val="tx1"/>
              </a:solidFill>
            </a:rPr>
            <a:t>CBSE and Government</a:t>
          </a:r>
        </a:p>
      </dsp:txBody>
      <dsp:txXfrm rot="-5400000">
        <a:off x="2410871" y="3109078"/>
        <a:ext cx="1004066" cy="11541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C204C-348C-40A3-9C21-DB115EF26264}">
      <dsp:nvSpPr>
        <dsp:cNvPr id="0" name=""/>
        <dsp:cNvSpPr/>
      </dsp:nvSpPr>
      <dsp:spPr>
        <a:xfrm>
          <a:off x="3138153" y="-217435"/>
          <a:ext cx="1958196" cy="199196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kern="1200" dirty="0">
              <a:solidFill>
                <a:schemeClr val="tx1"/>
              </a:solidFill>
            </a:rPr>
            <a:t>Feedback Register</a:t>
          </a:r>
        </a:p>
      </dsp:txBody>
      <dsp:txXfrm>
        <a:off x="3424924" y="74281"/>
        <a:ext cx="1384654" cy="1408529"/>
      </dsp:txXfrm>
    </dsp:sp>
    <dsp:sp modelId="{90D1A01E-819D-438E-95E4-B57BA07E3869}">
      <dsp:nvSpPr>
        <dsp:cNvPr id="0" name=""/>
        <dsp:cNvSpPr/>
      </dsp:nvSpPr>
      <dsp:spPr>
        <a:xfrm rot="2195437">
          <a:off x="4949759" y="1199762"/>
          <a:ext cx="177377" cy="5253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200" kern="1200"/>
        </a:p>
      </dsp:txBody>
      <dsp:txXfrm>
        <a:off x="4955003" y="1288978"/>
        <a:ext cx="124164" cy="315228"/>
      </dsp:txXfrm>
    </dsp:sp>
    <dsp:sp modelId="{A6219E9E-CBF2-4D12-9669-D6D694616043}">
      <dsp:nvSpPr>
        <dsp:cNvPr id="0" name=""/>
        <dsp:cNvSpPr/>
      </dsp:nvSpPr>
      <dsp:spPr>
        <a:xfrm>
          <a:off x="4988608" y="1156363"/>
          <a:ext cx="1958196" cy="199196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kern="1200" dirty="0">
              <a:solidFill>
                <a:schemeClr val="tx1"/>
              </a:solidFill>
            </a:rPr>
            <a:t>PTM</a:t>
          </a:r>
        </a:p>
      </dsp:txBody>
      <dsp:txXfrm>
        <a:off x="5275379" y="1448079"/>
        <a:ext cx="1384654" cy="1408529"/>
      </dsp:txXfrm>
    </dsp:sp>
    <dsp:sp modelId="{16930D83-B5AE-4252-89D8-D46649E71336}">
      <dsp:nvSpPr>
        <dsp:cNvPr id="0" name=""/>
        <dsp:cNvSpPr/>
      </dsp:nvSpPr>
      <dsp:spPr>
        <a:xfrm rot="6480000">
          <a:off x="5515823" y="2996108"/>
          <a:ext cx="184750" cy="5253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200" kern="1200"/>
        </a:p>
      </dsp:txBody>
      <dsp:txXfrm rot="10800000">
        <a:off x="5552099" y="3074828"/>
        <a:ext cx="129325" cy="315228"/>
      </dsp:txXfrm>
    </dsp:sp>
    <dsp:sp modelId="{2B5DAF08-B4C2-4D85-BA0C-D10519BFBCAC}">
      <dsp:nvSpPr>
        <dsp:cNvPr id="0" name=""/>
        <dsp:cNvSpPr/>
      </dsp:nvSpPr>
      <dsp:spPr>
        <a:xfrm>
          <a:off x="4266359" y="3379218"/>
          <a:ext cx="1958196" cy="19919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kern="1200" dirty="0">
              <a:solidFill>
                <a:schemeClr val="tx1"/>
              </a:solidFill>
            </a:rPr>
            <a:t>Personal Communication</a:t>
          </a:r>
        </a:p>
      </dsp:txBody>
      <dsp:txXfrm>
        <a:off x="4553130" y="3670934"/>
        <a:ext cx="1384654" cy="1408529"/>
      </dsp:txXfrm>
    </dsp:sp>
    <dsp:sp modelId="{F0528422-8692-4060-AFD8-953EB14AF550}">
      <dsp:nvSpPr>
        <dsp:cNvPr id="0" name=""/>
        <dsp:cNvSpPr/>
      </dsp:nvSpPr>
      <dsp:spPr>
        <a:xfrm rot="10800000">
          <a:off x="3982071" y="4112508"/>
          <a:ext cx="200896" cy="5253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200" kern="1200"/>
        </a:p>
      </dsp:txBody>
      <dsp:txXfrm rot="10800000">
        <a:off x="4042340" y="4217584"/>
        <a:ext cx="140627" cy="315228"/>
      </dsp:txXfrm>
    </dsp:sp>
    <dsp:sp modelId="{AE0E9039-2482-4DA2-981B-9852FA9F4638}">
      <dsp:nvSpPr>
        <dsp:cNvPr id="0" name=""/>
        <dsp:cNvSpPr/>
      </dsp:nvSpPr>
      <dsp:spPr>
        <a:xfrm>
          <a:off x="1929112" y="3379218"/>
          <a:ext cx="1958196" cy="19919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kern="1200" dirty="0">
              <a:solidFill>
                <a:schemeClr val="tx1"/>
              </a:solidFill>
            </a:rPr>
            <a:t>Sample Survey</a:t>
          </a:r>
        </a:p>
      </dsp:txBody>
      <dsp:txXfrm>
        <a:off x="2215883" y="3670934"/>
        <a:ext cx="1384654" cy="1408529"/>
      </dsp:txXfrm>
    </dsp:sp>
    <dsp:sp modelId="{B7D52CB3-3CAB-4A2F-879B-97768DF33447}">
      <dsp:nvSpPr>
        <dsp:cNvPr id="0" name=""/>
        <dsp:cNvSpPr/>
      </dsp:nvSpPr>
      <dsp:spPr>
        <a:xfrm rot="15120000">
          <a:off x="2456326" y="3006054"/>
          <a:ext cx="184750" cy="5253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200" kern="1200"/>
        </a:p>
      </dsp:txBody>
      <dsp:txXfrm rot="10800000">
        <a:off x="2492602" y="3137486"/>
        <a:ext cx="129325" cy="315228"/>
      </dsp:txXfrm>
    </dsp:sp>
    <dsp:sp modelId="{A49F5BF7-B6BC-4591-B636-16DC6B8B4C46}">
      <dsp:nvSpPr>
        <dsp:cNvPr id="0" name=""/>
        <dsp:cNvSpPr/>
      </dsp:nvSpPr>
      <dsp:spPr>
        <a:xfrm>
          <a:off x="1206863" y="1156363"/>
          <a:ext cx="1958196" cy="199196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kern="1200" dirty="0">
              <a:solidFill>
                <a:schemeClr val="tx1"/>
              </a:solidFill>
            </a:rPr>
            <a:t>Automatic Messaging and call System</a:t>
          </a:r>
        </a:p>
      </dsp:txBody>
      <dsp:txXfrm>
        <a:off x="1493634" y="1448079"/>
        <a:ext cx="1384654" cy="1408529"/>
      </dsp:txXfrm>
    </dsp:sp>
    <dsp:sp modelId="{9A18E133-0E81-4577-A498-D52FE95DB0F2}">
      <dsp:nvSpPr>
        <dsp:cNvPr id="0" name=""/>
        <dsp:cNvSpPr/>
      </dsp:nvSpPr>
      <dsp:spPr>
        <a:xfrm rot="19474459">
          <a:off x="3040519" y="1206238"/>
          <a:ext cx="212379" cy="5253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200" kern="1200"/>
        </a:p>
      </dsp:txBody>
      <dsp:txXfrm>
        <a:off x="3046417" y="1329780"/>
        <a:ext cx="148665" cy="3152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6C927-080F-408D-9128-2BD7A87CBE2A}">
      <dsp:nvSpPr>
        <dsp:cNvPr id="0" name=""/>
        <dsp:cNvSpPr/>
      </dsp:nvSpPr>
      <dsp:spPr>
        <a:xfrm>
          <a:off x="0" y="365927"/>
          <a:ext cx="948827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6B4537-9558-470C-A8BD-CEC1105F5754}">
      <dsp:nvSpPr>
        <dsp:cNvPr id="0" name=""/>
        <dsp:cNvSpPr/>
      </dsp:nvSpPr>
      <dsp:spPr>
        <a:xfrm>
          <a:off x="474413" y="100247"/>
          <a:ext cx="6641789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44" tIns="0" rIns="2510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Call and Messaging System</a:t>
          </a:r>
        </a:p>
      </dsp:txBody>
      <dsp:txXfrm>
        <a:off x="500352" y="126186"/>
        <a:ext cx="6589911" cy="479482"/>
      </dsp:txXfrm>
    </dsp:sp>
    <dsp:sp modelId="{4BFAF66B-DA93-48F1-B63C-D818E7FA5F15}">
      <dsp:nvSpPr>
        <dsp:cNvPr id="0" name=""/>
        <dsp:cNvSpPr/>
      </dsp:nvSpPr>
      <dsp:spPr>
        <a:xfrm>
          <a:off x="0" y="1182407"/>
          <a:ext cx="948827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FE641-8BB3-49B0-95C6-AC18AE272CAC}">
      <dsp:nvSpPr>
        <dsp:cNvPr id="0" name=""/>
        <dsp:cNvSpPr/>
      </dsp:nvSpPr>
      <dsp:spPr>
        <a:xfrm>
          <a:off x="474413" y="916727"/>
          <a:ext cx="6641789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44" tIns="0" rIns="2510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Website Access (</a:t>
          </a:r>
        </a:p>
      </dsp:txBody>
      <dsp:txXfrm>
        <a:off x="500352" y="942666"/>
        <a:ext cx="6589911" cy="479482"/>
      </dsp:txXfrm>
    </dsp:sp>
    <dsp:sp modelId="{A057B3A6-F129-4D74-9674-D3654307A1A1}">
      <dsp:nvSpPr>
        <dsp:cNvPr id="0" name=""/>
        <dsp:cNvSpPr/>
      </dsp:nvSpPr>
      <dsp:spPr>
        <a:xfrm>
          <a:off x="0" y="1998887"/>
          <a:ext cx="948827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703715-BA7F-429D-89B5-6C1A08DFEFD9}">
      <dsp:nvSpPr>
        <dsp:cNvPr id="0" name=""/>
        <dsp:cNvSpPr/>
      </dsp:nvSpPr>
      <dsp:spPr>
        <a:xfrm>
          <a:off x="474413" y="1733207"/>
          <a:ext cx="6641789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44" tIns="0" rIns="2510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Email and Notification</a:t>
          </a:r>
        </a:p>
      </dsp:txBody>
      <dsp:txXfrm>
        <a:off x="500352" y="1759146"/>
        <a:ext cx="6589911" cy="479482"/>
      </dsp:txXfrm>
    </dsp:sp>
    <dsp:sp modelId="{AB3D547C-2C8D-44A2-9005-9F1FFAF7C48E}">
      <dsp:nvSpPr>
        <dsp:cNvPr id="0" name=""/>
        <dsp:cNvSpPr/>
      </dsp:nvSpPr>
      <dsp:spPr>
        <a:xfrm>
          <a:off x="0" y="2815368"/>
          <a:ext cx="948827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80C523-3415-41F5-BCD0-5F9FF6C8675E}">
      <dsp:nvSpPr>
        <dsp:cNvPr id="0" name=""/>
        <dsp:cNvSpPr/>
      </dsp:nvSpPr>
      <dsp:spPr>
        <a:xfrm>
          <a:off x="474413" y="2549687"/>
          <a:ext cx="6641789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44" tIns="0" rIns="2510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Multi Purpose Hall for Meeting</a:t>
          </a:r>
        </a:p>
      </dsp:txBody>
      <dsp:txXfrm>
        <a:off x="500352" y="2575626"/>
        <a:ext cx="6589911" cy="479482"/>
      </dsp:txXfrm>
    </dsp:sp>
    <dsp:sp modelId="{FDA84890-F8C2-4D7B-8D81-962D669E68D7}">
      <dsp:nvSpPr>
        <dsp:cNvPr id="0" name=""/>
        <dsp:cNvSpPr/>
      </dsp:nvSpPr>
      <dsp:spPr>
        <a:xfrm>
          <a:off x="0" y="3631848"/>
          <a:ext cx="948827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EA3C2-154F-435C-81A1-8C069FF6D867}">
      <dsp:nvSpPr>
        <dsp:cNvPr id="0" name=""/>
        <dsp:cNvSpPr/>
      </dsp:nvSpPr>
      <dsp:spPr>
        <a:xfrm>
          <a:off x="474413" y="3366168"/>
          <a:ext cx="6641789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44" tIns="0" rIns="2510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Intercoms </a:t>
          </a:r>
        </a:p>
      </dsp:txBody>
      <dsp:txXfrm>
        <a:off x="500352" y="3392107"/>
        <a:ext cx="6589911" cy="479482"/>
      </dsp:txXfrm>
    </dsp:sp>
    <dsp:sp modelId="{FB3CCA00-C7F1-4814-8A52-96AADFD22875}">
      <dsp:nvSpPr>
        <dsp:cNvPr id="0" name=""/>
        <dsp:cNvSpPr/>
      </dsp:nvSpPr>
      <dsp:spPr>
        <a:xfrm>
          <a:off x="0" y="4448328"/>
          <a:ext cx="948827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4C1896-DF4C-442F-80BB-13E2286FB3A2}">
      <dsp:nvSpPr>
        <dsp:cNvPr id="0" name=""/>
        <dsp:cNvSpPr/>
      </dsp:nvSpPr>
      <dsp:spPr>
        <a:xfrm>
          <a:off x="474413" y="4182648"/>
          <a:ext cx="6641789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44" tIns="0" rIns="2510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Announcing System</a:t>
          </a:r>
        </a:p>
      </dsp:txBody>
      <dsp:txXfrm>
        <a:off x="500352" y="4208587"/>
        <a:ext cx="6589911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9610A-6CD5-4548-9E8B-4D3ECEE2EF68}">
      <dsp:nvSpPr>
        <dsp:cNvPr id="0" name=""/>
        <dsp:cNvSpPr/>
      </dsp:nvSpPr>
      <dsp:spPr>
        <a:xfrm rot="5400000">
          <a:off x="378986" y="1695723"/>
          <a:ext cx="1140256" cy="1897361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A732E-8638-4A63-90B3-9982E8DB6FC2}">
      <dsp:nvSpPr>
        <dsp:cNvPr id="0" name=""/>
        <dsp:cNvSpPr/>
      </dsp:nvSpPr>
      <dsp:spPr>
        <a:xfrm>
          <a:off x="188649" y="2262625"/>
          <a:ext cx="1712948" cy="150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200" kern="1200" dirty="0">
              <a:solidFill>
                <a:srgbClr val="00FFFF"/>
              </a:solidFill>
            </a:rPr>
            <a:t>Retain</a:t>
          </a:r>
        </a:p>
      </dsp:txBody>
      <dsp:txXfrm>
        <a:off x="188649" y="2262625"/>
        <a:ext cx="1712948" cy="1501500"/>
      </dsp:txXfrm>
    </dsp:sp>
    <dsp:sp modelId="{D9A3FF15-658B-4A08-BED8-1DCC6DEB77DD}">
      <dsp:nvSpPr>
        <dsp:cNvPr id="0" name=""/>
        <dsp:cNvSpPr/>
      </dsp:nvSpPr>
      <dsp:spPr>
        <a:xfrm>
          <a:off x="1578400" y="1556037"/>
          <a:ext cx="323197" cy="323197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6DA1D-F324-4851-968E-87E2D61D94FF}">
      <dsp:nvSpPr>
        <dsp:cNvPr id="0" name=""/>
        <dsp:cNvSpPr/>
      </dsp:nvSpPr>
      <dsp:spPr>
        <a:xfrm rot="5400000">
          <a:off x="2475970" y="1176822"/>
          <a:ext cx="1140256" cy="1897361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C0A90-4515-442F-9102-A1016978188D}">
      <dsp:nvSpPr>
        <dsp:cNvPr id="0" name=""/>
        <dsp:cNvSpPr/>
      </dsp:nvSpPr>
      <dsp:spPr>
        <a:xfrm>
          <a:off x="2285633" y="1743724"/>
          <a:ext cx="1712948" cy="150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200" kern="1200" dirty="0">
              <a:solidFill>
                <a:srgbClr val="FFFF00"/>
              </a:solidFill>
            </a:rPr>
            <a:t>Grow</a:t>
          </a:r>
        </a:p>
      </dsp:txBody>
      <dsp:txXfrm>
        <a:off x="2285633" y="1743724"/>
        <a:ext cx="1712948" cy="1501500"/>
      </dsp:txXfrm>
    </dsp:sp>
    <dsp:sp modelId="{61F8176E-233A-48DA-AE3F-2280CF6880F2}">
      <dsp:nvSpPr>
        <dsp:cNvPr id="0" name=""/>
        <dsp:cNvSpPr/>
      </dsp:nvSpPr>
      <dsp:spPr>
        <a:xfrm>
          <a:off x="3675384" y="1037136"/>
          <a:ext cx="323197" cy="323197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6C04D-7528-4E77-8D92-425CC9132B62}">
      <dsp:nvSpPr>
        <dsp:cNvPr id="0" name=""/>
        <dsp:cNvSpPr/>
      </dsp:nvSpPr>
      <dsp:spPr>
        <a:xfrm rot="5400000">
          <a:off x="4572954" y="657921"/>
          <a:ext cx="1140256" cy="189736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CB6E98-055C-43BD-A43C-9993AFE099C2}">
      <dsp:nvSpPr>
        <dsp:cNvPr id="0" name=""/>
        <dsp:cNvSpPr/>
      </dsp:nvSpPr>
      <dsp:spPr>
        <a:xfrm>
          <a:off x="4382617" y="1224824"/>
          <a:ext cx="1712948" cy="150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200" kern="1200" dirty="0">
              <a:solidFill>
                <a:srgbClr val="FF0066"/>
              </a:solidFill>
            </a:rPr>
            <a:t>Up</a:t>
          </a:r>
        </a:p>
      </dsp:txBody>
      <dsp:txXfrm>
        <a:off x="4382617" y="1224824"/>
        <a:ext cx="1712948" cy="1501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1F3D-43A2-4C49-B5F9-E7C293DC0AC9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AC-3157-41E6-BA4C-798B9765FF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1F3D-43A2-4C49-B5F9-E7C293DC0AC9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AC-3157-41E6-BA4C-798B9765FF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1F3D-43A2-4C49-B5F9-E7C293DC0AC9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AC-3157-41E6-BA4C-798B9765FF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99D-F257-4AB9-92A2-1340E88A6354}" type="datetimeFigureOut">
              <a:rPr lang="en-IN" smtClean="0"/>
              <a:pPr/>
              <a:t>08-08-2023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A683-A9A0-4F06-8D7A-39411DE9B8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0714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99D-F257-4AB9-92A2-1340E88A6354}" type="datetimeFigureOut">
              <a:rPr lang="en-IN" smtClean="0"/>
              <a:pPr/>
              <a:t>08-08-2023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A683-A9A0-4F06-8D7A-39411DE9B8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0840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99D-F257-4AB9-92A2-1340E88A6354}" type="datetimeFigureOut">
              <a:rPr lang="en-IN" smtClean="0"/>
              <a:pPr/>
              <a:t>08-08-2023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A683-A9A0-4F06-8D7A-39411DE9B8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8521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99D-F257-4AB9-92A2-1340E88A6354}" type="datetimeFigureOut">
              <a:rPr lang="en-IN" smtClean="0"/>
              <a:pPr/>
              <a:t>08-08-2023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A683-A9A0-4F06-8D7A-39411DE9B8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6983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99D-F257-4AB9-92A2-1340E88A6354}" type="datetimeFigureOut">
              <a:rPr lang="en-IN" smtClean="0"/>
              <a:pPr/>
              <a:t>08-08-2023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A683-A9A0-4F06-8D7A-39411DE9B8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7354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99D-F257-4AB9-92A2-1340E88A6354}" type="datetimeFigureOut">
              <a:rPr lang="en-IN" smtClean="0"/>
              <a:pPr/>
              <a:t>08-08-2023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A683-A9A0-4F06-8D7A-39411DE9B8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821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99D-F257-4AB9-92A2-1340E88A6354}" type="datetimeFigureOut">
              <a:rPr lang="en-IN" smtClean="0"/>
              <a:pPr/>
              <a:t>08-08-2023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A683-A9A0-4F06-8D7A-39411DE9B8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1268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99D-F257-4AB9-92A2-1340E88A6354}" type="datetimeFigureOut">
              <a:rPr lang="en-IN" smtClean="0"/>
              <a:pPr/>
              <a:t>08-08-2023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A683-A9A0-4F06-8D7A-39411DE9B8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803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1F3D-43A2-4C49-B5F9-E7C293DC0AC9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AC-3157-41E6-BA4C-798B9765FF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99D-F257-4AB9-92A2-1340E88A6354}" type="datetimeFigureOut">
              <a:rPr lang="en-IN" smtClean="0"/>
              <a:pPr/>
              <a:t>08-08-2023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A683-A9A0-4F06-8D7A-39411DE9B8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0385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99D-F257-4AB9-92A2-1340E88A6354}" type="datetimeFigureOut">
              <a:rPr lang="en-IN" smtClean="0"/>
              <a:pPr/>
              <a:t>08-08-2023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A683-A9A0-4F06-8D7A-39411DE9B8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3548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E599D-F257-4AB9-92A2-1340E88A6354}" type="datetimeFigureOut">
              <a:rPr lang="en-IN" smtClean="0"/>
              <a:pPr/>
              <a:t>08-08-2023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A683-A9A0-4F06-8D7A-39411DE9B8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021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1F3D-43A2-4C49-B5F9-E7C293DC0AC9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AC-3157-41E6-BA4C-798B9765FF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1F3D-43A2-4C49-B5F9-E7C293DC0AC9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AC-3157-41E6-BA4C-798B9765FF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1F3D-43A2-4C49-B5F9-E7C293DC0AC9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AC-3157-41E6-BA4C-798B9765FF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1F3D-43A2-4C49-B5F9-E7C293DC0AC9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AC-3157-41E6-BA4C-798B9765FF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1F3D-43A2-4C49-B5F9-E7C293DC0AC9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AC-3157-41E6-BA4C-798B9765FF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1F3D-43A2-4C49-B5F9-E7C293DC0AC9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AC-3157-41E6-BA4C-798B9765FF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1F3D-43A2-4C49-B5F9-E7C293DC0AC9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0AC-3157-41E6-BA4C-798B9765FF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1F3D-43A2-4C49-B5F9-E7C293DC0AC9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E70AC-3157-41E6-BA4C-798B9765FF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E599D-F257-4AB9-92A2-1340E88A6354}" type="datetimeFigureOut">
              <a:rPr lang="en-IN" smtClean="0"/>
              <a:pPr/>
              <a:t>08-08-2023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8A683-A9A0-4F06-8D7A-39411DE9B82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880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3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1.xml" /><Relationship Id="rId6" Type="http://schemas.microsoft.com/office/2007/relationships/diagramDrawing" Target="../diagrams/drawing4.xml" /><Relationship Id="rId5" Type="http://schemas.openxmlformats.org/officeDocument/2006/relationships/diagramColors" Target="../diagrams/colors4.xml" /><Relationship Id="rId4" Type="http://schemas.openxmlformats.org/officeDocument/2006/relationships/diagramQuickStyle" Target="../diagrams/quickStyle4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 /><Relationship Id="rId2" Type="http://schemas.openxmlformats.org/officeDocument/2006/relationships/diagramData" Target="../diagrams/data5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5.xml" /><Relationship Id="rId5" Type="http://schemas.openxmlformats.org/officeDocument/2006/relationships/diagramColors" Target="../diagrams/colors5.xml" /><Relationship Id="rId4" Type="http://schemas.openxmlformats.org/officeDocument/2006/relationships/diagramQuickStyle" Target="../diagrams/quickStyle5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>
            <a:extLst>
              <a:ext uri="{FF2B5EF4-FFF2-40B4-BE49-F238E27FC236}">
                <a16:creationId xmlns:a16="http://schemas.microsoft.com/office/drawing/2014/main" id="{8404421A-D434-4F94-83CB-4A7AB4410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00" y="2220806"/>
            <a:ext cx="4295800" cy="241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-152400" y="274638"/>
            <a:ext cx="12344400" cy="12493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Partnering with Parents to</a:t>
            </a:r>
            <a:b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 Establish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743200"/>
            <a:ext cx="8382000" cy="28956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cs typeface="Calibri" pitchFamily="34" charset="0"/>
              </a:rPr>
              <a:t>“Schooling is first and foremost about relationships between and among students, teachers, and [parents], and… community building …[which improves] teaching and learning.”                  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3BAD6FD-C64C-4BF6-B9D5-71CC403B4EFC}"/>
              </a:ext>
            </a:extLst>
          </p:cNvPr>
          <p:cNvSpPr/>
          <p:nvPr/>
        </p:nvSpPr>
        <p:spPr>
          <a:xfrm flipH="1">
            <a:off x="506089" y="2743069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A0177ED-7423-411C-A512-187D272038D9}"/>
              </a:ext>
            </a:extLst>
          </p:cNvPr>
          <p:cNvSpPr/>
          <p:nvPr/>
        </p:nvSpPr>
        <p:spPr>
          <a:xfrm flipH="1">
            <a:off x="9637867" y="-1277531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9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33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66"/>
                </a:solidFill>
              </a:rPr>
              <a:t>Why we need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09800"/>
            <a:ext cx="8229600" cy="2286000"/>
          </a:xfrm>
        </p:spPr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Improve School Brand</a:t>
            </a:r>
          </a:p>
          <a:p>
            <a:r>
              <a:rPr lang="en-US" b="1" i="1" dirty="0">
                <a:solidFill>
                  <a:schemeClr val="bg1"/>
                </a:solidFill>
              </a:rPr>
              <a:t>Connect School to Community</a:t>
            </a:r>
          </a:p>
          <a:p>
            <a:r>
              <a:rPr lang="en-US" b="1" i="1" dirty="0">
                <a:solidFill>
                  <a:schemeClr val="bg1"/>
                </a:solidFill>
              </a:rPr>
              <a:t>Academic Development</a:t>
            </a:r>
          </a:p>
          <a:p>
            <a:r>
              <a:rPr lang="en-US" b="1" i="1" dirty="0">
                <a:solidFill>
                  <a:schemeClr val="bg1"/>
                </a:solidFill>
              </a:rPr>
              <a:t>Discipline</a:t>
            </a:r>
          </a:p>
          <a:p>
            <a:endParaRPr lang="en-US" b="1" i="1" dirty="0"/>
          </a:p>
          <a:p>
            <a:endParaRPr lang="en-US" dirty="0"/>
          </a:p>
        </p:txBody>
      </p:sp>
      <p:sp>
        <p:nvSpPr>
          <p:cNvPr id="32772" name="AutoShape 4" descr="Image result for mom i want to tell somethi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4" name="AutoShape 6" descr="Image result for mom i want to tell somethi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564EE0B-838B-4B34-842F-9C5412C110DB}"/>
              </a:ext>
            </a:extLst>
          </p:cNvPr>
          <p:cNvSpPr/>
          <p:nvPr/>
        </p:nvSpPr>
        <p:spPr>
          <a:xfrm rot="13252985" flipH="1">
            <a:off x="-1826146" y="-2040107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19F912B-0E98-4211-A2ED-76735071EF2F}"/>
              </a:ext>
            </a:extLst>
          </p:cNvPr>
          <p:cNvSpPr/>
          <p:nvPr/>
        </p:nvSpPr>
        <p:spPr>
          <a:xfrm rot="2142629" flipH="1">
            <a:off x="9344743" y="4791112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1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57400" y="838201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FFFF"/>
                </a:solidFill>
                <a:latin typeface="Berlin Sans FB" pitchFamily="34" charset="0"/>
              </a:rPr>
              <a:t>Our school is constantly communicating. In fact, even if you’re not actively sending out messages, you’re still saying something</a:t>
            </a:r>
            <a:r>
              <a:rPr lang="en-US" sz="2400" dirty="0"/>
              <a:t>.</a:t>
            </a:r>
          </a:p>
        </p:txBody>
      </p:sp>
      <p:pic>
        <p:nvPicPr>
          <p:cNvPr id="14338" name="Picture 2" descr="Image result for mom i want to tell someth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209800"/>
            <a:ext cx="33528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ounded Rectangle 8"/>
          <p:cNvSpPr/>
          <p:nvPr/>
        </p:nvSpPr>
        <p:spPr>
          <a:xfrm>
            <a:off x="6477000" y="3962400"/>
            <a:ext cx="2743200" cy="1905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FFCC"/>
                </a:solidFill>
              </a:rPr>
              <a:t>Every day our students give advertisement to school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1676400"/>
          </a:xfrm>
          <a:solidFill>
            <a:schemeClr val="tx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66"/>
                </a:solidFill>
              </a:rPr>
              <a:t>We need to Build “bridges,” not walls between ourselves and parents.</a:t>
            </a:r>
          </a:p>
          <a:p>
            <a:pPr marL="0" indent="0">
              <a:buNone/>
            </a:pP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24" name="Picture 4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4114800"/>
            <a:ext cx="2286000" cy="2286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114800" y="3962401"/>
            <a:ext cx="624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Class wise parents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Individual 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Listening to the parents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Taking proper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</a:rPr>
              <a:t>Information management System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3200401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FFFF"/>
                </a:solidFill>
              </a:rPr>
              <a:t>What is our strategy</a:t>
            </a:r>
            <a:endParaRPr lang="en-US" sz="32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0891BAD-DE1A-4B09-8A2B-AD7A41AF5A70}"/>
              </a:ext>
            </a:extLst>
          </p:cNvPr>
          <p:cNvSpPr/>
          <p:nvPr/>
        </p:nvSpPr>
        <p:spPr>
          <a:xfrm flipH="1">
            <a:off x="-1837399" y="4161126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F032308-42B3-4A28-9668-7055B57127F0}"/>
              </a:ext>
            </a:extLst>
          </p:cNvPr>
          <p:cNvSpPr/>
          <p:nvPr/>
        </p:nvSpPr>
        <p:spPr>
          <a:xfrm flipH="1">
            <a:off x="9637867" y="-1277531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1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10" grpId="0" animBg="1"/>
      <p:bldP spid="10" grpId="1" animBg="1"/>
      <p:bldP spid="10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1" y="2209800"/>
            <a:ext cx="3300413" cy="278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810000" y="6096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Teachers Expectation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E9EA7E-8437-4DB7-AE77-B4E941A4C145}"/>
              </a:ext>
            </a:extLst>
          </p:cNvPr>
          <p:cNvSpPr/>
          <p:nvPr/>
        </p:nvSpPr>
        <p:spPr>
          <a:xfrm rot="16671137" flipH="1">
            <a:off x="-77578" y="-1263400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ED5C8D1-6CD6-41A1-9628-1531E4E818D1}"/>
              </a:ext>
            </a:extLst>
          </p:cNvPr>
          <p:cNvSpPr/>
          <p:nvPr/>
        </p:nvSpPr>
        <p:spPr>
          <a:xfrm rot="2930818" flipH="1">
            <a:off x="8614202" y="3108483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7" grpId="0" animBg="1"/>
      <p:bldP spid="7" grpId="1" animBg="1"/>
      <p:bldP spid="7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8288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66"/>
                </a:solidFill>
                <a:latin typeface="+mn-lt"/>
                <a:cs typeface="Aharoni" panose="02010803020104030203" pitchFamily="2" charset="-79"/>
              </a:rPr>
              <a:t>Five things TEACHERS wish PARENTS </a:t>
            </a:r>
            <a:br>
              <a:rPr lang="en-US" sz="3600" b="1" dirty="0">
                <a:solidFill>
                  <a:srgbClr val="FF0066"/>
                </a:solidFill>
                <a:latin typeface="+mn-lt"/>
                <a:cs typeface="Aharoni" panose="02010803020104030203" pitchFamily="2" charset="-79"/>
              </a:rPr>
            </a:br>
            <a:r>
              <a:rPr lang="en-US" sz="3600" b="1" dirty="0">
                <a:solidFill>
                  <a:srgbClr val="FF0066"/>
                </a:solidFill>
                <a:latin typeface="+mn-lt"/>
                <a:cs typeface="Aharoni" panose="02010803020104030203" pitchFamily="2" charset="-79"/>
              </a:rPr>
              <a:t>would do: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3A8252-B23D-4C14-877D-F6A483344F51}"/>
              </a:ext>
            </a:extLst>
          </p:cNvPr>
          <p:cNvSpPr/>
          <p:nvPr/>
        </p:nvSpPr>
        <p:spPr>
          <a:xfrm>
            <a:off x="914400" y="2286000"/>
            <a:ext cx="10896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Be </a:t>
            </a:r>
            <a:r>
              <a:rPr lang="en-US" sz="3200" b="1" u="sng" dirty="0">
                <a:solidFill>
                  <a:schemeClr val="bg1"/>
                </a:solidFill>
              </a:rPr>
              <a:t>involved</a:t>
            </a:r>
            <a:r>
              <a:rPr lang="en-US" sz="3200" dirty="0">
                <a:solidFill>
                  <a:schemeClr val="bg1"/>
                </a:solidFill>
              </a:rPr>
              <a:t> in the child’s education and accept parental responsibilities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Provide </a:t>
            </a:r>
            <a:r>
              <a:rPr lang="en-US" sz="3200" b="1" u="sng" dirty="0">
                <a:solidFill>
                  <a:schemeClr val="bg1"/>
                </a:solidFill>
              </a:rPr>
              <a:t>resources</a:t>
            </a:r>
            <a:r>
              <a:rPr lang="en-US" sz="3200" dirty="0">
                <a:solidFill>
                  <a:schemeClr val="bg1"/>
                </a:solidFill>
              </a:rPr>
              <a:t> at home for reading and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Set a </a:t>
            </a:r>
            <a:r>
              <a:rPr lang="en-US" sz="3200" b="1" u="sng" dirty="0">
                <a:solidFill>
                  <a:schemeClr val="bg1"/>
                </a:solidFill>
              </a:rPr>
              <a:t>good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u="sng" dirty="0">
                <a:solidFill>
                  <a:schemeClr val="bg1"/>
                </a:solidFill>
              </a:rPr>
              <a:t>Encourage</a:t>
            </a:r>
            <a:r>
              <a:rPr lang="en-US" sz="3200" dirty="0">
                <a:solidFill>
                  <a:schemeClr val="bg1"/>
                </a:solidFill>
              </a:rPr>
              <a:t> children to do their best at school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Emphasize importance of  </a:t>
            </a:r>
            <a:r>
              <a:rPr lang="en-US" sz="3200" b="1" u="sng" dirty="0">
                <a:solidFill>
                  <a:schemeClr val="bg1"/>
                </a:solidFill>
              </a:rPr>
              <a:t>academics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B6A845-6D41-4946-8C60-B9FEA978D1A0}"/>
              </a:ext>
            </a:extLst>
          </p:cNvPr>
          <p:cNvSpPr/>
          <p:nvPr/>
        </p:nvSpPr>
        <p:spPr>
          <a:xfrm flipH="1">
            <a:off x="506089" y="2743069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84382CD-0CAC-464F-981F-ECA9EFBEEAF2}"/>
              </a:ext>
            </a:extLst>
          </p:cNvPr>
          <p:cNvSpPr/>
          <p:nvPr/>
        </p:nvSpPr>
        <p:spPr>
          <a:xfrm flipH="1">
            <a:off x="9637867" y="-1277531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7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1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743201"/>
            <a:ext cx="70104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>
                <a:solidFill>
                  <a:srgbClr val="FF0000"/>
                </a:solidFill>
              </a:rPr>
              <a:t>Now, what are THREE things you think </a:t>
            </a:r>
            <a:r>
              <a:rPr lang="en-US" sz="4000" b="1" dirty="0">
                <a:solidFill>
                  <a:srgbClr val="FF0000"/>
                </a:solidFill>
              </a:rPr>
              <a:t>PARENTS</a:t>
            </a:r>
            <a:r>
              <a:rPr lang="en-US" sz="3600" b="1" dirty="0">
                <a:solidFill>
                  <a:srgbClr val="FF0000"/>
                </a:solidFill>
              </a:rPr>
              <a:t> wish </a:t>
            </a:r>
            <a:r>
              <a:rPr lang="en-US" sz="4000" b="1" dirty="0">
                <a:solidFill>
                  <a:srgbClr val="FF0000"/>
                </a:solidFill>
              </a:rPr>
              <a:t>TEACHERS </a:t>
            </a:r>
            <a:r>
              <a:rPr lang="en-US" sz="3600" b="1" dirty="0">
                <a:solidFill>
                  <a:srgbClr val="FF0000"/>
                </a:solidFill>
              </a:rPr>
              <a:t>would do?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1BA9467-5ADE-4E28-92F4-9023030F9C1F}"/>
              </a:ext>
            </a:extLst>
          </p:cNvPr>
          <p:cNvSpPr/>
          <p:nvPr/>
        </p:nvSpPr>
        <p:spPr>
          <a:xfrm flipH="1">
            <a:off x="10972800" y="3276600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DD3D94-84A4-4A02-8198-B44B14CA939A}"/>
              </a:ext>
            </a:extLst>
          </p:cNvPr>
          <p:cNvSpPr/>
          <p:nvPr/>
        </p:nvSpPr>
        <p:spPr>
          <a:xfrm flipH="1">
            <a:off x="9637867" y="-1277531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5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9" name="Picture 11" descr="C:\Users\lenovo lap\Desktop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8686800" cy="7620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haroni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+mn-lt"/>
                <a:cs typeface="Aharoni" pitchFamily="2" charset="-79"/>
              </a:rPr>
              <a:t>What PARENTS expect of TEACHERS</a:t>
            </a:r>
            <a:br>
              <a:rPr lang="en-US" sz="3600" b="1" dirty="0">
                <a:solidFill>
                  <a:srgbClr val="FF0000"/>
                </a:solidFill>
                <a:latin typeface="+mn-lt"/>
                <a:cs typeface="Aharoni" pitchFamily="2" charset="-79"/>
              </a:rPr>
            </a:br>
            <a:endParaRPr lang="en-US" sz="3600" b="1" dirty="0">
              <a:solidFill>
                <a:srgbClr val="FF0000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905000" y="2133600"/>
            <a:ext cx="8153400" cy="3352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en-US" sz="3600" dirty="0">
                <a:solidFill>
                  <a:srgbClr val="00FFFF"/>
                </a:solidFill>
              </a:rPr>
              <a:t>Keep their children </a:t>
            </a:r>
            <a:r>
              <a:rPr lang="en-US" altLang="en-US" sz="3600" b="1" i="1" u="sng" dirty="0">
                <a:solidFill>
                  <a:srgbClr val="00FFFF"/>
                </a:solidFill>
              </a:rPr>
              <a:t>safe</a:t>
            </a:r>
          </a:p>
          <a:p>
            <a:pPr>
              <a:spcBef>
                <a:spcPts val="600"/>
              </a:spcBef>
            </a:pPr>
            <a:r>
              <a:rPr lang="en-US" altLang="en-US" sz="3600" dirty="0">
                <a:solidFill>
                  <a:srgbClr val="00FFFF"/>
                </a:solidFill>
              </a:rPr>
              <a:t>Treat their children </a:t>
            </a:r>
            <a:r>
              <a:rPr lang="en-US" altLang="en-US" sz="3600" b="1" u="sng" dirty="0">
                <a:solidFill>
                  <a:srgbClr val="00FFFF"/>
                </a:solidFill>
              </a:rPr>
              <a:t>fairly</a:t>
            </a:r>
          </a:p>
          <a:p>
            <a:pPr>
              <a:spcBef>
                <a:spcPts val="600"/>
              </a:spcBef>
            </a:pPr>
            <a:r>
              <a:rPr lang="en-US" altLang="en-US" sz="3600" b="1" u="sng" dirty="0">
                <a:solidFill>
                  <a:srgbClr val="00FFFF"/>
                </a:solidFill>
              </a:rPr>
              <a:t>Teach the material </a:t>
            </a:r>
            <a:r>
              <a:rPr lang="en-US" altLang="en-US" sz="3600" dirty="0">
                <a:solidFill>
                  <a:srgbClr val="00FFFF"/>
                </a:solidFill>
              </a:rPr>
              <a:t>students need to succeed</a:t>
            </a:r>
          </a:p>
          <a:p>
            <a:pPr>
              <a:spcBef>
                <a:spcPts val="600"/>
              </a:spcBef>
            </a:pPr>
            <a:r>
              <a:rPr lang="en-US" altLang="en-US" sz="3600" b="1" u="sng" dirty="0">
                <a:solidFill>
                  <a:srgbClr val="00FFFF"/>
                </a:solidFill>
              </a:rPr>
              <a:t>Communicate</a:t>
            </a:r>
            <a:r>
              <a:rPr lang="en-US" altLang="en-US" sz="3600" dirty="0">
                <a:solidFill>
                  <a:srgbClr val="00FFFF"/>
                </a:solidFill>
              </a:rPr>
              <a:t> early about problems</a:t>
            </a:r>
          </a:p>
        </p:txBody>
      </p:sp>
      <p:sp>
        <p:nvSpPr>
          <p:cNvPr id="27650" name="AutoShape 2" descr="Related imag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Related imag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Related imag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Black Macro Wallpaper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8" name="AutoShape 10" descr="Related imag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1749471-502E-44BC-8C34-EB398562AA09}"/>
              </a:ext>
            </a:extLst>
          </p:cNvPr>
          <p:cNvSpPr/>
          <p:nvPr/>
        </p:nvSpPr>
        <p:spPr>
          <a:xfrm rot="10800000" flipH="1">
            <a:off x="-2876888" y="1600200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58F27DF-C457-4D45-A498-3AD4285E00E8}"/>
              </a:ext>
            </a:extLst>
          </p:cNvPr>
          <p:cNvSpPr/>
          <p:nvPr/>
        </p:nvSpPr>
        <p:spPr>
          <a:xfrm flipH="1">
            <a:off x="10972800" y="1600200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9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1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6" name="Picture 6" descr="Image result for black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3444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FFFF"/>
                </a:solidFill>
              </a:rPr>
              <a:t>What Management Expect from Teachers</a:t>
            </a:r>
          </a:p>
        </p:txBody>
      </p:sp>
      <p:sp>
        <p:nvSpPr>
          <p:cNvPr id="35842" name="AutoShape 2" descr="Image result for black background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Image result for black background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56A0C04-5114-48D4-B443-C3C31668CD3B}"/>
              </a:ext>
            </a:extLst>
          </p:cNvPr>
          <p:cNvSpPr/>
          <p:nvPr/>
        </p:nvSpPr>
        <p:spPr>
          <a:xfrm rot="5400000" flipH="1">
            <a:off x="3886199" y="5296929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F540F25-CBA5-4942-B616-F21408B9C5D9}"/>
              </a:ext>
            </a:extLst>
          </p:cNvPr>
          <p:cNvSpPr/>
          <p:nvPr/>
        </p:nvSpPr>
        <p:spPr>
          <a:xfrm rot="16200000" flipH="1">
            <a:off x="4124156" y="-3505200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1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438"/>
            <a:ext cx="12192000" cy="5897563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en-US" altLang="en-US" sz="1050" dirty="0">
              <a:solidFill>
                <a:srgbClr val="4BACC6">
                  <a:lumMod val="75000"/>
                </a:srgbClr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en-US" sz="4400" dirty="0">
                <a:solidFill>
                  <a:schemeClr val="bg1"/>
                </a:solidFill>
              </a:rPr>
              <a:t>Have </a:t>
            </a:r>
            <a:r>
              <a:rPr lang="en-US" altLang="en-US" sz="4400" b="1" u="sng" dirty="0">
                <a:solidFill>
                  <a:schemeClr val="bg1"/>
                </a:solidFill>
              </a:rPr>
              <a:t>high expectations </a:t>
            </a:r>
            <a:r>
              <a:rPr lang="en-US" altLang="en-US" sz="4400" dirty="0">
                <a:solidFill>
                  <a:schemeClr val="bg1"/>
                </a:solidFill>
              </a:rPr>
              <a:t>for self and students</a:t>
            </a:r>
          </a:p>
          <a:p>
            <a:pPr>
              <a:spcBef>
                <a:spcPts val="600"/>
              </a:spcBef>
            </a:pPr>
            <a:r>
              <a:rPr lang="en-US" altLang="en-US" sz="4400" dirty="0">
                <a:solidFill>
                  <a:schemeClr val="bg1"/>
                </a:solidFill>
              </a:rPr>
              <a:t>Give </a:t>
            </a:r>
            <a:r>
              <a:rPr lang="en-US" altLang="en-US" sz="4400" b="1" u="sng" dirty="0">
                <a:solidFill>
                  <a:schemeClr val="bg1"/>
                </a:solidFill>
              </a:rPr>
              <a:t>reasonable, worthy </a:t>
            </a:r>
            <a:r>
              <a:rPr lang="en-US" altLang="en-US" sz="4400" dirty="0">
                <a:solidFill>
                  <a:schemeClr val="bg1"/>
                </a:solidFill>
              </a:rPr>
              <a:t>assignments tied to curriculum</a:t>
            </a:r>
          </a:p>
          <a:p>
            <a:pPr>
              <a:spcBef>
                <a:spcPts val="600"/>
              </a:spcBef>
            </a:pPr>
            <a:r>
              <a:rPr lang="en-US" altLang="en-US" sz="4400" dirty="0">
                <a:solidFill>
                  <a:schemeClr val="bg1"/>
                </a:solidFill>
              </a:rPr>
              <a:t>Provide </a:t>
            </a:r>
            <a:r>
              <a:rPr lang="en-US" altLang="en-US" sz="4400" b="1" u="sng" dirty="0">
                <a:solidFill>
                  <a:schemeClr val="bg1"/>
                </a:solidFill>
              </a:rPr>
              <a:t>substantive feedback</a:t>
            </a:r>
            <a:r>
              <a:rPr lang="en-US" altLang="en-US" sz="4400" dirty="0">
                <a:solidFill>
                  <a:schemeClr val="bg1"/>
                </a:solidFill>
              </a:rPr>
              <a:t> on assignments and tasks</a:t>
            </a:r>
          </a:p>
          <a:p>
            <a:pPr>
              <a:spcBef>
                <a:spcPts val="600"/>
              </a:spcBef>
            </a:pPr>
            <a:r>
              <a:rPr lang="en-US" altLang="en-US" sz="4400" dirty="0">
                <a:solidFill>
                  <a:schemeClr val="bg1"/>
                </a:solidFill>
              </a:rPr>
              <a:t>Make school a </a:t>
            </a:r>
            <a:r>
              <a:rPr lang="en-US" altLang="en-US" sz="4400" b="1" u="sng" dirty="0">
                <a:solidFill>
                  <a:schemeClr val="bg1"/>
                </a:solidFill>
              </a:rPr>
              <a:t>pleasant experience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5604" name="AutoShape 4" descr="Image result for white background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Image result for white background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00B924-F4F7-4BC0-B37C-9D26C1ACD023}"/>
              </a:ext>
            </a:extLst>
          </p:cNvPr>
          <p:cNvSpPr/>
          <p:nvPr/>
        </p:nvSpPr>
        <p:spPr>
          <a:xfrm>
            <a:off x="0" y="0"/>
            <a:ext cx="11887200" cy="6858000"/>
          </a:xfrm>
          <a:prstGeom prst="rect">
            <a:avLst/>
          </a:prstGeom>
          <a:solidFill>
            <a:srgbClr val="00000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 dirty="0"/>
          </a:p>
        </p:txBody>
      </p:sp>
    </p:spTree>
    <p:extLst>
      <p:ext uri="{BB962C8B-B14F-4D97-AF65-F5344CB8AC3E}">
        <p14:creationId xmlns:p14="http://schemas.microsoft.com/office/powerpoint/2010/main" val="101807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96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40" accel="100000" fill="hold">
                                          <p:stCondLst>
                                            <p:cond delay="396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200"/>
                            </p:stCondLst>
                            <p:childTnLst>
                              <p:par>
                                <p:cTn id="12" presetID="1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14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7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503541"/>
            <a:ext cx="9982200" cy="34187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Relationship Management</a:t>
            </a:r>
            <a:br>
              <a:rPr lang="en-US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and</a:t>
            </a:r>
            <a:br>
              <a:rPr lang="en-US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Training &amp; Development</a:t>
            </a:r>
          </a:p>
        </p:txBody>
      </p:sp>
      <p:grpSp>
        <p:nvGrpSpPr>
          <p:cNvPr id="9" name="Graphic 91">
            <a:extLst>
              <a:ext uri="{FF2B5EF4-FFF2-40B4-BE49-F238E27FC236}">
                <a16:creationId xmlns:a16="http://schemas.microsoft.com/office/drawing/2014/main" id="{596FDD81-0FAB-4794-A394-31342F94356D}"/>
              </a:ext>
            </a:extLst>
          </p:cNvPr>
          <p:cNvGrpSpPr/>
          <p:nvPr/>
        </p:nvGrpSpPr>
        <p:grpSpPr>
          <a:xfrm>
            <a:off x="533400" y="-1524000"/>
            <a:ext cx="14434938" cy="6837994"/>
            <a:chOff x="-9626147" y="696691"/>
            <a:chExt cx="12192000" cy="5775489"/>
          </a:xfrm>
          <a:noFill/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7C1818C-7950-4F50-92E6-465AA5F76F81}"/>
                </a:ext>
              </a:extLst>
            </p:cNvPr>
            <p:cNvSpPr/>
            <p:nvPr/>
          </p:nvSpPr>
          <p:spPr>
            <a:xfrm>
              <a:off x="-9623382" y="3279910"/>
              <a:ext cx="12185715" cy="2029905"/>
            </a:xfrm>
            <a:custGeom>
              <a:avLst/>
              <a:gdLst>
                <a:gd name="connsiteX0" fmla="*/ 0 w 12185715"/>
                <a:gd name="connsiteY0" fmla="*/ 247901 h 2029905"/>
                <a:gd name="connsiteX1" fmla="*/ 671251 w 12185715"/>
                <a:gd name="connsiteY1" fmla="*/ 904195 h 2029905"/>
                <a:gd name="connsiteX2" fmla="*/ 1364373 w 12185715"/>
                <a:gd name="connsiteY2" fmla="*/ 750287 h 2029905"/>
                <a:gd name="connsiteX3" fmla="*/ 3899178 w 12185715"/>
                <a:gd name="connsiteY3" fmla="*/ 27063 h 2029905"/>
                <a:gd name="connsiteX4" fmla="*/ 6573813 w 12185715"/>
                <a:gd name="connsiteY4" fmla="*/ 1439764 h 2029905"/>
                <a:gd name="connsiteX5" fmla="*/ 10185033 w 12185715"/>
                <a:gd name="connsiteY5" fmla="*/ 1244063 h 2029905"/>
                <a:gd name="connsiteX6" fmla="*/ 12188292 w 12185715"/>
                <a:gd name="connsiteY6" fmla="*/ 2031516 h 2029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5715" h="2029905">
                  <a:moveTo>
                    <a:pt x="0" y="247901"/>
                  </a:moveTo>
                  <a:cubicBezTo>
                    <a:pt x="148127" y="536236"/>
                    <a:pt x="353505" y="839905"/>
                    <a:pt x="671251" y="904195"/>
                  </a:cubicBezTo>
                  <a:cubicBezTo>
                    <a:pt x="907487" y="952021"/>
                    <a:pt x="1146551" y="853354"/>
                    <a:pt x="1364373" y="750287"/>
                  </a:cubicBezTo>
                  <a:cubicBezTo>
                    <a:pt x="2172564" y="367936"/>
                    <a:pt x="3017457" y="-120812"/>
                    <a:pt x="3899178" y="27063"/>
                  </a:cubicBezTo>
                  <a:cubicBezTo>
                    <a:pt x="4900619" y="195048"/>
                    <a:pt x="5605366" y="1134650"/>
                    <a:pt x="6573813" y="1439764"/>
                  </a:cubicBezTo>
                  <a:cubicBezTo>
                    <a:pt x="7732871" y="1804958"/>
                    <a:pt x="8970861" y="1192216"/>
                    <a:pt x="10185033" y="1244063"/>
                  </a:cubicBezTo>
                  <a:cubicBezTo>
                    <a:pt x="10915171" y="1275235"/>
                    <a:pt x="11632299" y="1557096"/>
                    <a:pt x="12188292" y="2031516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04D36F5-205E-4C7B-A7F6-163B4C2AC607}"/>
                </a:ext>
              </a:extLst>
            </p:cNvPr>
            <p:cNvSpPr/>
            <p:nvPr/>
          </p:nvSpPr>
          <p:spPr>
            <a:xfrm>
              <a:off x="-9617914" y="3232902"/>
              <a:ext cx="12160577" cy="2117889"/>
            </a:xfrm>
            <a:custGeom>
              <a:avLst/>
              <a:gdLst>
                <a:gd name="connsiteX0" fmla="*/ 0 w 12160577"/>
                <a:gd name="connsiteY0" fmla="*/ 215473 h 2117888"/>
                <a:gd name="connsiteX1" fmla="*/ 695384 w 12160577"/>
                <a:gd name="connsiteY1" fmla="*/ 824319 h 2117888"/>
                <a:gd name="connsiteX2" fmla="*/ 1402017 w 12160577"/>
                <a:gd name="connsiteY2" fmla="*/ 669468 h 2117888"/>
                <a:gd name="connsiteX3" fmla="*/ 2410811 w 12160577"/>
                <a:gd name="connsiteY3" fmla="*/ 234767 h 2117888"/>
                <a:gd name="connsiteX4" fmla="*/ 3967114 w 12160577"/>
                <a:gd name="connsiteY4" fmla="*/ 41140 h 2117888"/>
                <a:gd name="connsiteX5" fmla="*/ 6249657 w 12160577"/>
                <a:gd name="connsiteY5" fmla="*/ 1342165 h 2117888"/>
                <a:gd name="connsiteX6" fmla="*/ 6591787 w 12160577"/>
                <a:gd name="connsiteY6" fmla="*/ 1487589 h 2117888"/>
                <a:gd name="connsiteX7" fmla="*/ 7793391 w 12160577"/>
                <a:gd name="connsiteY7" fmla="*/ 1612023 h 2117888"/>
                <a:gd name="connsiteX8" fmla="*/ 9151101 w 12160577"/>
                <a:gd name="connsiteY8" fmla="*/ 1426503 h 2117888"/>
                <a:gd name="connsiteX9" fmla="*/ 10165049 w 12160577"/>
                <a:gd name="connsiteY9" fmla="*/ 1362527 h 2117888"/>
                <a:gd name="connsiteX10" fmla="*/ 10887456 w 12160577"/>
                <a:gd name="connsiteY10" fmla="*/ 1475271 h 2117888"/>
                <a:gd name="connsiteX11" fmla="*/ 12164725 w 12160577"/>
                <a:gd name="connsiteY11" fmla="*/ 2119185 h 2117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60577" h="2117888">
                  <a:moveTo>
                    <a:pt x="0" y="215473"/>
                  </a:moveTo>
                  <a:cubicBezTo>
                    <a:pt x="158307" y="482817"/>
                    <a:pt x="372736" y="767444"/>
                    <a:pt x="695384" y="824319"/>
                  </a:cubicBezTo>
                  <a:cubicBezTo>
                    <a:pt x="935893" y="866425"/>
                    <a:pt x="1179293" y="769266"/>
                    <a:pt x="1402017" y="669468"/>
                  </a:cubicBezTo>
                  <a:cubicBezTo>
                    <a:pt x="1734029" y="521404"/>
                    <a:pt x="2070818" y="361211"/>
                    <a:pt x="2410811" y="234767"/>
                  </a:cubicBezTo>
                  <a:cubicBezTo>
                    <a:pt x="2922749" y="45225"/>
                    <a:pt x="3439841" y="-64503"/>
                    <a:pt x="3967114" y="41140"/>
                  </a:cubicBezTo>
                  <a:cubicBezTo>
                    <a:pt x="4826838" y="213462"/>
                    <a:pt x="5466290" y="945045"/>
                    <a:pt x="6249657" y="1342165"/>
                  </a:cubicBezTo>
                  <a:cubicBezTo>
                    <a:pt x="6360454" y="1398286"/>
                    <a:pt x="6474141" y="1447682"/>
                    <a:pt x="6591787" y="1487589"/>
                  </a:cubicBezTo>
                  <a:cubicBezTo>
                    <a:pt x="6983314" y="1620318"/>
                    <a:pt x="7384770" y="1640806"/>
                    <a:pt x="7793391" y="1612023"/>
                  </a:cubicBezTo>
                  <a:cubicBezTo>
                    <a:pt x="8239907" y="1580663"/>
                    <a:pt x="8694844" y="1490228"/>
                    <a:pt x="9151101" y="1426503"/>
                  </a:cubicBezTo>
                  <a:cubicBezTo>
                    <a:pt x="9489021" y="1379055"/>
                    <a:pt x="9827757" y="1346438"/>
                    <a:pt x="10165049" y="1362527"/>
                  </a:cubicBezTo>
                  <a:cubicBezTo>
                    <a:pt x="10408888" y="1374153"/>
                    <a:pt x="10651472" y="1412489"/>
                    <a:pt x="10887456" y="1475271"/>
                  </a:cubicBezTo>
                  <a:cubicBezTo>
                    <a:pt x="11353329" y="1599454"/>
                    <a:pt x="11793183" y="1819538"/>
                    <a:pt x="12164725" y="2119185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19334DD-4713-48DB-BC57-B546C3477EF2}"/>
                </a:ext>
              </a:extLst>
            </p:cNvPr>
            <p:cNvSpPr/>
            <p:nvPr/>
          </p:nvSpPr>
          <p:spPr>
            <a:xfrm>
              <a:off x="-9612447" y="3181400"/>
              <a:ext cx="12135439" cy="2205872"/>
            </a:xfrm>
            <a:custGeom>
              <a:avLst/>
              <a:gdLst>
                <a:gd name="connsiteX0" fmla="*/ 0 w 12135439"/>
                <a:gd name="connsiteY0" fmla="*/ 187539 h 2205872"/>
                <a:gd name="connsiteX1" fmla="*/ 719517 w 12135439"/>
                <a:gd name="connsiteY1" fmla="*/ 748874 h 2205872"/>
                <a:gd name="connsiteX2" fmla="*/ 1439662 w 12135439"/>
                <a:gd name="connsiteY2" fmla="*/ 593080 h 2205872"/>
                <a:gd name="connsiteX3" fmla="*/ 2470765 w 12135439"/>
                <a:gd name="connsiteY3" fmla="*/ 185591 h 2205872"/>
                <a:gd name="connsiteX4" fmla="*/ 4034986 w 12135439"/>
                <a:gd name="connsiteY4" fmla="*/ 59649 h 2205872"/>
                <a:gd name="connsiteX5" fmla="*/ 6274292 w 12135439"/>
                <a:gd name="connsiteY5" fmla="*/ 1389017 h 2205872"/>
                <a:gd name="connsiteX6" fmla="*/ 6609699 w 12135439"/>
                <a:gd name="connsiteY6" fmla="*/ 1539846 h 2205872"/>
                <a:gd name="connsiteX7" fmla="*/ 7791003 w 12135439"/>
                <a:gd name="connsiteY7" fmla="*/ 1692309 h 2205872"/>
                <a:gd name="connsiteX8" fmla="*/ 9137087 w 12135439"/>
                <a:gd name="connsiteY8" fmla="*/ 1537144 h 2205872"/>
                <a:gd name="connsiteX9" fmla="*/ 10145064 w 12135439"/>
                <a:gd name="connsiteY9" fmla="*/ 1485422 h 2205872"/>
                <a:gd name="connsiteX10" fmla="*/ 10864203 w 12135439"/>
                <a:gd name="connsiteY10" fmla="*/ 1596909 h 2205872"/>
                <a:gd name="connsiteX11" fmla="*/ 12141221 w 12135439"/>
                <a:gd name="connsiteY11" fmla="*/ 2211411 h 2205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35439" h="2205872">
                  <a:moveTo>
                    <a:pt x="0" y="187539"/>
                  </a:moveTo>
                  <a:cubicBezTo>
                    <a:pt x="168551" y="433956"/>
                    <a:pt x="392029" y="699415"/>
                    <a:pt x="719517" y="748874"/>
                  </a:cubicBezTo>
                  <a:cubicBezTo>
                    <a:pt x="964362" y="785324"/>
                    <a:pt x="1212099" y="689611"/>
                    <a:pt x="1439662" y="593080"/>
                  </a:cubicBezTo>
                  <a:cubicBezTo>
                    <a:pt x="1780660" y="449730"/>
                    <a:pt x="2125556" y="299216"/>
                    <a:pt x="2470765" y="185591"/>
                  </a:cubicBezTo>
                  <a:cubicBezTo>
                    <a:pt x="2991754" y="15846"/>
                    <a:pt x="3509662" y="-63151"/>
                    <a:pt x="4034986" y="59649"/>
                  </a:cubicBezTo>
                  <a:cubicBezTo>
                    <a:pt x="4876800" y="256418"/>
                    <a:pt x="5506322" y="980899"/>
                    <a:pt x="6274292" y="1389017"/>
                  </a:cubicBezTo>
                  <a:cubicBezTo>
                    <a:pt x="6382889" y="1446709"/>
                    <a:pt x="6494315" y="1497865"/>
                    <a:pt x="6609699" y="1539846"/>
                  </a:cubicBezTo>
                  <a:cubicBezTo>
                    <a:pt x="6993432" y="1679488"/>
                    <a:pt x="7387598" y="1710722"/>
                    <a:pt x="7791003" y="1692309"/>
                  </a:cubicBezTo>
                  <a:cubicBezTo>
                    <a:pt x="8231926" y="1672387"/>
                    <a:pt x="8683532" y="1592699"/>
                    <a:pt x="9137087" y="1537144"/>
                  </a:cubicBezTo>
                  <a:cubicBezTo>
                    <a:pt x="9472618" y="1495665"/>
                    <a:pt x="9809281" y="1467637"/>
                    <a:pt x="10145064" y="1485422"/>
                  </a:cubicBezTo>
                  <a:cubicBezTo>
                    <a:pt x="10387459" y="1498179"/>
                    <a:pt x="10628910" y="1536075"/>
                    <a:pt x="10864203" y="1596909"/>
                  </a:cubicBezTo>
                  <a:cubicBezTo>
                    <a:pt x="11327939" y="1717070"/>
                    <a:pt x="11767291" y="1927099"/>
                    <a:pt x="12141221" y="2211411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EC6E34-2EF7-4A9F-A8F1-2199936B292B}"/>
                </a:ext>
              </a:extLst>
            </p:cNvPr>
            <p:cNvSpPr/>
            <p:nvPr/>
          </p:nvSpPr>
          <p:spPr>
            <a:xfrm>
              <a:off x="-9606979" y="3124473"/>
              <a:ext cx="12116586" cy="2306425"/>
            </a:xfrm>
            <a:custGeom>
              <a:avLst/>
              <a:gdLst>
                <a:gd name="connsiteX0" fmla="*/ 0 w 12116585"/>
                <a:gd name="connsiteY0" fmla="*/ 165029 h 2306424"/>
                <a:gd name="connsiteX1" fmla="*/ 743712 w 12116585"/>
                <a:gd name="connsiteY1" fmla="*/ 678915 h 2306424"/>
                <a:gd name="connsiteX2" fmla="*/ 1477369 w 12116585"/>
                <a:gd name="connsiteY2" fmla="*/ 522179 h 2306424"/>
                <a:gd name="connsiteX3" fmla="*/ 2530846 w 12116585"/>
                <a:gd name="connsiteY3" fmla="*/ 141902 h 2306424"/>
                <a:gd name="connsiteX4" fmla="*/ 4102985 w 12116585"/>
                <a:gd name="connsiteY4" fmla="*/ 83644 h 2306424"/>
                <a:gd name="connsiteX5" fmla="*/ 6299116 w 12116585"/>
                <a:gd name="connsiteY5" fmla="*/ 1441293 h 2306424"/>
                <a:gd name="connsiteX6" fmla="*/ 6627735 w 12116585"/>
                <a:gd name="connsiteY6" fmla="*/ 1597589 h 2306424"/>
                <a:gd name="connsiteX7" fmla="*/ 7788803 w 12116585"/>
                <a:gd name="connsiteY7" fmla="*/ 1778081 h 2306424"/>
                <a:gd name="connsiteX8" fmla="*/ 9123198 w 12116585"/>
                <a:gd name="connsiteY8" fmla="*/ 1653270 h 2306424"/>
                <a:gd name="connsiteX9" fmla="*/ 10125205 w 12116585"/>
                <a:gd name="connsiteY9" fmla="*/ 1613803 h 2306424"/>
                <a:gd name="connsiteX10" fmla="*/ 10841076 w 12116585"/>
                <a:gd name="connsiteY10" fmla="*/ 1723971 h 2306424"/>
                <a:gd name="connsiteX11" fmla="*/ 12117780 w 12116585"/>
                <a:gd name="connsiteY11" fmla="*/ 2309061 h 230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16585" h="2306424">
                  <a:moveTo>
                    <a:pt x="0" y="165029"/>
                  </a:moveTo>
                  <a:cubicBezTo>
                    <a:pt x="178732" y="390518"/>
                    <a:pt x="411260" y="636809"/>
                    <a:pt x="743712" y="678915"/>
                  </a:cubicBezTo>
                  <a:cubicBezTo>
                    <a:pt x="992894" y="709647"/>
                    <a:pt x="1244715" y="614876"/>
                    <a:pt x="1477369" y="522179"/>
                  </a:cubicBezTo>
                  <a:cubicBezTo>
                    <a:pt x="1827103" y="382725"/>
                    <a:pt x="2180168" y="241889"/>
                    <a:pt x="2530846" y="141902"/>
                  </a:cubicBezTo>
                  <a:cubicBezTo>
                    <a:pt x="3060569" y="-9116"/>
                    <a:pt x="3579420" y="-56627"/>
                    <a:pt x="4102985" y="83644"/>
                  </a:cubicBezTo>
                  <a:cubicBezTo>
                    <a:pt x="4926762" y="304294"/>
                    <a:pt x="5546480" y="1022240"/>
                    <a:pt x="6299116" y="1441293"/>
                  </a:cubicBezTo>
                  <a:cubicBezTo>
                    <a:pt x="6405514" y="1500493"/>
                    <a:pt x="6514739" y="1553409"/>
                    <a:pt x="6627735" y="1597589"/>
                  </a:cubicBezTo>
                  <a:cubicBezTo>
                    <a:pt x="7003676" y="1744207"/>
                    <a:pt x="7390552" y="1786125"/>
                    <a:pt x="7788803" y="1778081"/>
                  </a:cubicBezTo>
                  <a:cubicBezTo>
                    <a:pt x="8224133" y="1769534"/>
                    <a:pt x="8672408" y="1700592"/>
                    <a:pt x="9123198" y="1653270"/>
                  </a:cubicBezTo>
                  <a:cubicBezTo>
                    <a:pt x="9456279" y="1617762"/>
                    <a:pt x="9790993" y="1594321"/>
                    <a:pt x="10125205" y="1613803"/>
                  </a:cubicBezTo>
                  <a:cubicBezTo>
                    <a:pt x="10366217" y="1627692"/>
                    <a:pt x="10606474" y="1665211"/>
                    <a:pt x="10841076" y="1723971"/>
                  </a:cubicBezTo>
                  <a:cubicBezTo>
                    <a:pt x="11302676" y="1840109"/>
                    <a:pt x="11741587" y="2040083"/>
                    <a:pt x="12117780" y="2309061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27D6980-014A-4CF2-845B-C0ECFB0F3218}"/>
                </a:ext>
              </a:extLst>
            </p:cNvPr>
            <p:cNvSpPr/>
            <p:nvPr/>
          </p:nvSpPr>
          <p:spPr>
            <a:xfrm>
              <a:off x="-9601512" y="3061786"/>
              <a:ext cx="12091447" cy="2406977"/>
            </a:xfrm>
            <a:custGeom>
              <a:avLst/>
              <a:gdLst>
                <a:gd name="connsiteX0" fmla="*/ 0 w 12091447"/>
                <a:gd name="connsiteY0" fmla="*/ 148279 h 2406977"/>
                <a:gd name="connsiteX1" fmla="*/ 767845 w 12091447"/>
                <a:gd name="connsiteY1" fmla="*/ 614655 h 2406977"/>
                <a:gd name="connsiteX2" fmla="*/ 1514950 w 12091447"/>
                <a:gd name="connsiteY2" fmla="*/ 456976 h 2406977"/>
                <a:gd name="connsiteX3" fmla="*/ 2590800 w 12091447"/>
                <a:gd name="connsiteY3" fmla="*/ 103911 h 2406977"/>
                <a:gd name="connsiteX4" fmla="*/ 4170858 w 12091447"/>
                <a:gd name="connsiteY4" fmla="*/ 113274 h 2406977"/>
                <a:gd name="connsiteX5" fmla="*/ 6323752 w 12091447"/>
                <a:gd name="connsiteY5" fmla="*/ 1499266 h 2406977"/>
                <a:gd name="connsiteX6" fmla="*/ 6645583 w 12091447"/>
                <a:gd name="connsiteY6" fmla="*/ 1660967 h 2406977"/>
                <a:gd name="connsiteX7" fmla="*/ 7786352 w 12091447"/>
                <a:gd name="connsiteY7" fmla="*/ 1869488 h 2406977"/>
                <a:gd name="connsiteX8" fmla="*/ 9109058 w 12091447"/>
                <a:gd name="connsiteY8" fmla="*/ 1775032 h 2406977"/>
                <a:gd name="connsiteX9" fmla="*/ 10105094 w 12091447"/>
                <a:gd name="connsiteY9" fmla="*/ 1747757 h 2406977"/>
                <a:gd name="connsiteX10" fmla="*/ 10817698 w 12091447"/>
                <a:gd name="connsiteY10" fmla="*/ 1856605 h 2406977"/>
                <a:gd name="connsiteX11" fmla="*/ 12094150 w 12091447"/>
                <a:gd name="connsiteY11" fmla="*/ 2412221 h 240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091447" h="2406977">
                  <a:moveTo>
                    <a:pt x="0" y="148279"/>
                  </a:moveTo>
                  <a:cubicBezTo>
                    <a:pt x="188913" y="352778"/>
                    <a:pt x="430428" y="580656"/>
                    <a:pt x="767845" y="614655"/>
                  </a:cubicBezTo>
                  <a:cubicBezTo>
                    <a:pt x="1021300" y="640233"/>
                    <a:pt x="1277458" y="546279"/>
                    <a:pt x="1514950" y="456976"/>
                  </a:cubicBezTo>
                  <a:cubicBezTo>
                    <a:pt x="1873672" y="322047"/>
                    <a:pt x="2234781" y="190826"/>
                    <a:pt x="2590800" y="103911"/>
                  </a:cubicBezTo>
                  <a:cubicBezTo>
                    <a:pt x="3129573" y="-27625"/>
                    <a:pt x="3648865" y="-44719"/>
                    <a:pt x="4170858" y="113274"/>
                  </a:cubicBezTo>
                  <a:cubicBezTo>
                    <a:pt x="4976410" y="357052"/>
                    <a:pt x="5586513" y="1069215"/>
                    <a:pt x="6323752" y="1499266"/>
                  </a:cubicBezTo>
                  <a:cubicBezTo>
                    <a:pt x="6428012" y="1560038"/>
                    <a:pt x="6534912" y="1614713"/>
                    <a:pt x="6645583" y="1660967"/>
                  </a:cubicBezTo>
                  <a:cubicBezTo>
                    <a:pt x="7013731" y="1814499"/>
                    <a:pt x="7393317" y="1867100"/>
                    <a:pt x="7786352" y="1869488"/>
                  </a:cubicBezTo>
                  <a:cubicBezTo>
                    <a:pt x="8216089" y="1872379"/>
                    <a:pt x="8660971" y="1814184"/>
                    <a:pt x="9109058" y="1775032"/>
                  </a:cubicBezTo>
                  <a:cubicBezTo>
                    <a:pt x="9439750" y="1745432"/>
                    <a:pt x="9772454" y="1726704"/>
                    <a:pt x="10105094" y="1747757"/>
                  </a:cubicBezTo>
                  <a:cubicBezTo>
                    <a:pt x="10344723" y="1762777"/>
                    <a:pt x="10583850" y="1799856"/>
                    <a:pt x="10817698" y="1856605"/>
                  </a:cubicBezTo>
                  <a:cubicBezTo>
                    <a:pt x="11277160" y="1968721"/>
                    <a:pt x="11715569" y="2158640"/>
                    <a:pt x="12094150" y="2412221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A38429-52DC-42FF-8960-8273170EA160}"/>
                </a:ext>
              </a:extLst>
            </p:cNvPr>
            <p:cNvSpPr/>
            <p:nvPr/>
          </p:nvSpPr>
          <p:spPr>
            <a:xfrm>
              <a:off x="-9596044" y="2992947"/>
              <a:ext cx="12066309" cy="2520099"/>
            </a:xfrm>
            <a:custGeom>
              <a:avLst/>
              <a:gdLst>
                <a:gd name="connsiteX0" fmla="*/ 0 w 12066309"/>
                <a:gd name="connsiteY0" fmla="*/ 137682 h 2520099"/>
                <a:gd name="connsiteX1" fmla="*/ 792040 w 12066309"/>
                <a:gd name="connsiteY1" fmla="*/ 556610 h 2520099"/>
                <a:gd name="connsiteX2" fmla="*/ 1552658 w 12066309"/>
                <a:gd name="connsiteY2" fmla="*/ 397988 h 2520099"/>
                <a:gd name="connsiteX3" fmla="*/ 2650880 w 12066309"/>
                <a:gd name="connsiteY3" fmla="*/ 72134 h 2520099"/>
                <a:gd name="connsiteX4" fmla="*/ 4238920 w 12066309"/>
                <a:gd name="connsiteY4" fmla="*/ 149183 h 2520099"/>
                <a:gd name="connsiteX5" fmla="*/ 6348639 w 12066309"/>
                <a:gd name="connsiteY5" fmla="*/ 1563455 h 2520099"/>
                <a:gd name="connsiteX6" fmla="*/ 6663745 w 12066309"/>
                <a:gd name="connsiteY6" fmla="*/ 1730561 h 2520099"/>
                <a:gd name="connsiteX7" fmla="*/ 7784215 w 12066309"/>
                <a:gd name="connsiteY7" fmla="*/ 1967111 h 2520099"/>
                <a:gd name="connsiteX8" fmla="*/ 9095295 w 12066309"/>
                <a:gd name="connsiteY8" fmla="*/ 1903009 h 2520099"/>
                <a:gd name="connsiteX9" fmla="*/ 10085360 w 12066309"/>
                <a:gd name="connsiteY9" fmla="*/ 1887988 h 2520099"/>
                <a:gd name="connsiteX10" fmla="*/ 10794696 w 12066309"/>
                <a:gd name="connsiteY10" fmla="*/ 1995580 h 2520099"/>
                <a:gd name="connsiteX11" fmla="*/ 12070897 w 12066309"/>
                <a:gd name="connsiteY11" fmla="*/ 2521784 h 252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066309" h="2520099">
                  <a:moveTo>
                    <a:pt x="0" y="137682"/>
                  </a:moveTo>
                  <a:cubicBezTo>
                    <a:pt x="199157" y="321254"/>
                    <a:pt x="449721" y="530089"/>
                    <a:pt x="792040" y="556610"/>
                  </a:cubicBezTo>
                  <a:cubicBezTo>
                    <a:pt x="1049832" y="576594"/>
                    <a:pt x="1310263" y="483897"/>
                    <a:pt x="1552658" y="397988"/>
                  </a:cubicBezTo>
                  <a:cubicBezTo>
                    <a:pt x="1920366" y="267584"/>
                    <a:pt x="2289582" y="145978"/>
                    <a:pt x="2650880" y="72134"/>
                  </a:cubicBezTo>
                  <a:cubicBezTo>
                    <a:pt x="3198703" y="-39793"/>
                    <a:pt x="3718309" y="-26910"/>
                    <a:pt x="4238920" y="149183"/>
                  </a:cubicBezTo>
                  <a:cubicBezTo>
                    <a:pt x="5026184" y="415459"/>
                    <a:pt x="5626797" y="1122469"/>
                    <a:pt x="6348639" y="1563455"/>
                  </a:cubicBezTo>
                  <a:cubicBezTo>
                    <a:pt x="6450699" y="1625735"/>
                    <a:pt x="6555337" y="1682233"/>
                    <a:pt x="6663745" y="1730561"/>
                  </a:cubicBezTo>
                  <a:cubicBezTo>
                    <a:pt x="7024100" y="1891005"/>
                    <a:pt x="7396459" y="1954353"/>
                    <a:pt x="7784215" y="1967111"/>
                  </a:cubicBezTo>
                  <a:cubicBezTo>
                    <a:pt x="8208359" y="1981440"/>
                    <a:pt x="8649910" y="1933991"/>
                    <a:pt x="9095295" y="1903009"/>
                  </a:cubicBezTo>
                  <a:cubicBezTo>
                    <a:pt x="9423599" y="1879379"/>
                    <a:pt x="9754229" y="1865238"/>
                    <a:pt x="10085360" y="1887988"/>
                  </a:cubicBezTo>
                  <a:cubicBezTo>
                    <a:pt x="10323544" y="1904203"/>
                    <a:pt x="10561540" y="1940779"/>
                    <a:pt x="10794696" y="1995580"/>
                  </a:cubicBezTo>
                  <a:cubicBezTo>
                    <a:pt x="11252022" y="2103674"/>
                    <a:pt x="11689991" y="2283600"/>
                    <a:pt x="12070897" y="2521784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100DEAF-7D77-4FA8-BF93-2F4D93CB3D5A}"/>
                </a:ext>
              </a:extLst>
            </p:cNvPr>
            <p:cNvSpPr/>
            <p:nvPr/>
          </p:nvSpPr>
          <p:spPr>
            <a:xfrm>
              <a:off x="-9590639" y="2917705"/>
              <a:ext cx="12041171" cy="2633221"/>
            </a:xfrm>
            <a:custGeom>
              <a:avLst/>
              <a:gdLst>
                <a:gd name="connsiteX0" fmla="*/ 0 w 12041171"/>
                <a:gd name="connsiteY0" fmla="*/ 133487 h 2633220"/>
                <a:gd name="connsiteX1" fmla="*/ 816173 w 12041171"/>
                <a:gd name="connsiteY1" fmla="*/ 504966 h 2633220"/>
                <a:gd name="connsiteX2" fmla="*/ 1590302 w 12041171"/>
                <a:gd name="connsiteY2" fmla="*/ 345402 h 2633220"/>
                <a:gd name="connsiteX3" fmla="*/ 2710835 w 12041171"/>
                <a:gd name="connsiteY3" fmla="*/ 46761 h 2633220"/>
                <a:gd name="connsiteX4" fmla="*/ 4306793 w 12041171"/>
                <a:gd name="connsiteY4" fmla="*/ 191494 h 2633220"/>
                <a:gd name="connsiteX5" fmla="*/ 6373274 w 12041171"/>
                <a:gd name="connsiteY5" fmla="*/ 1634109 h 2633220"/>
                <a:gd name="connsiteX6" fmla="*/ 6681593 w 12041171"/>
                <a:gd name="connsiteY6" fmla="*/ 1806682 h 2633220"/>
                <a:gd name="connsiteX7" fmla="*/ 7781764 w 12041171"/>
                <a:gd name="connsiteY7" fmla="*/ 2071198 h 2633220"/>
                <a:gd name="connsiteX8" fmla="*/ 9081155 w 12041171"/>
                <a:gd name="connsiteY8" fmla="*/ 2037513 h 2633220"/>
                <a:gd name="connsiteX9" fmla="*/ 10065250 w 12041171"/>
                <a:gd name="connsiteY9" fmla="*/ 2034748 h 2633220"/>
                <a:gd name="connsiteX10" fmla="*/ 10771318 w 12041171"/>
                <a:gd name="connsiteY10" fmla="*/ 2141020 h 2633220"/>
                <a:gd name="connsiteX11" fmla="*/ 12047267 w 12041171"/>
                <a:gd name="connsiteY11" fmla="*/ 2637750 h 2633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041171" h="2633220">
                  <a:moveTo>
                    <a:pt x="0" y="133487"/>
                  </a:moveTo>
                  <a:cubicBezTo>
                    <a:pt x="209338" y="296068"/>
                    <a:pt x="468952" y="485924"/>
                    <a:pt x="816173" y="504966"/>
                  </a:cubicBezTo>
                  <a:cubicBezTo>
                    <a:pt x="1078301" y="519295"/>
                    <a:pt x="1343068" y="427918"/>
                    <a:pt x="1590302" y="345402"/>
                  </a:cubicBezTo>
                  <a:cubicBezTo>
                    <a:pt x="1967060" y="219585"/>
                    <a:pt x="2344321" y="107595"/>
                    <a:pt x="2710835" y="46761"/>
                  </a:cubicBezTo>
                  <a:cubicBezTo>
                    <a:pt x="3267770" y="-45622"/>
                    <a:pt x="3787502" y="-3013"/>
                    <a:pt x="4306793" y="191494"/>
                  </a:cubicBezTo>
                  <a:cubicBezTo>
                    <a:pt x="5075706" y="479577"/>
                    <a:pt x="5666829" y="1182125"/>
                    <a:pt x="6373274" y="1634109"/>
                  </a:cubicBezTo>
                  <a:cubicBezTo>
                    <a:pt x="6473135" y="1697960"/>
                    <a:pt x="6575573" y="1756217"/>
                    <a:pt x="6681593" y="1806682"/>
                  </a:cubicBezTo>
                  <a:cubicBezTo>
                    <a:pt x="7034156" y="1974040"/>
                    <a:pt x="7399225" y="2048134"/>
                    <a:pt x="7781764" y="2071198"/>
                  </a:cubicBezTo>
                  <a:cubicBezTo>
                    <a:pt x="8200314" y="2096965"/>
                    <a:pt x="8638535" y="2060200"/>
                    <a:pt x="9081155" y="2037513"/>
                  </a:cubicBezTo>
                  <a:cubicBezTo>
                    <a:pt x="9407008" y="2019791"/>
                    <a:pt x="9735689" y="2010301"/>
                    <a:pt x="10065250" y="2034748"/>
                  </a:cubicBezTo>
                  <a:cubicBezTo>
                    <a:pt x="10302052" y="2052093"/>
                    <a:pt x="10538853" y="2088292"/>
                    <a:pt x="10771318" y="2141020"/>
                  </a:cubicBezTo>
                  <a:cubicBezTo>
                    <a:pt x="11226507" y="2245092"/>
                    <a:pt x="11664036" y="2414963"/>
                    <a:pt x="12047267" y="2637750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77F953E-9853-4635-949C-177B6B32281E}"/>
                </a:ext>
              </a:extLst>
            </p:cNvPr>
            <p:cNvSpPr/>
            <p:nvPr/>
          </p:nvSpPr>
          <p:spPr>
            <a:xfrm>
              <a:off x="-9585172" y="2836207"/>
              <a:ext cx="12022318" cy="2758912"/>
            </a:xfrm>
            <a:custGeom>
              <a:avLst/>
              <a:gdLst>
                <a:gd name="connsiteX0" fmla="*/ 0 w 12022317"/>
                <a:gd name="connsiteY0" fmla="*/ 135549 h 2758911"/>
                <a:gd name="connsiteX1" fmla="*/ 840305 w 12022317"/>
                <a:gd name="connsiteY1" fmla="*/ 459517 h 2758911"/>
                <a:gd name="connsiteX2" fmla="*/ 1627946 w 12022317"/>
                <a:gd name="connsiteY2" fmla="*/ 298947 h 2758911"/>
                <a:gd name="connsiteX3" fmla="*/ 2770852 w 12022317"/>
                <a:gd name="connsiteY3" fmla="*/ 27518 h 2758911"/>
                <a:gd name="connsiteX4" fmla="*/ 4374729 w 12022317"/>
                <a:gd name="connsiteY4" fmla="*/ 239935 h 2758911"/>
                <a:gd name="connsiteX5" fmla="*/ 6398035 w 12022317"/>
                <a:gd name="connsiteY5" fmla="*/ 1710894 h 2758911"/>
                <a:gd name="connsiteX6" fmla="*/ 6699567 w 12022317"/>
                <a:gd name="connsiteY6" fmla="*/ 1888872 h 2758911"/>
                <a:gd name="connsiteX7" fmla="*/ 7779502 w 12022317"/>
                <a:gd name="connsiteY7" fmla="*/ 2181417 h 2758911"/>
                <a:gd name="connsiteX8" fmla="*/ 9067266 w 12022317"/>
                <a:gd name="connsiteY8" fmla="*/ 2178086 h 2758911"/>
                <a:gd name="connsiteX9" fmla="*/ 10045391 w 12022317"/>
                <a:gd name="connsiteY9" fmla="*/ 2187576 h 2758911"/>
                <a:gd name="connsiteX10" fmla="*/ 10748128 w 12022317"/>
                <a:gd name="connsiteY10" fmla="*/ 2292590 h 2758911"/>
                <a:gd name="connsiteX11" fmla="*/ 12023763 w 12022317"/>
                <a:gd name="connsiteY11" fmla="*/ 2759908 h 2758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022317" h="2758911">
                  <a:moveTo>
                    <a:pt x="0" y="135549"/>
                  </a:moveTo>
                  <a:cubicBezTo>
                    <a:pt x="219582" y="277202"/>
                    <a:pt x="488246" y="448016"/>
                    <a:pt x="840305" y="459517"/>
                  </a:cubicBezTo>
                  <a:cubicBezTo>
                    <a:pt x="1106770" y="468252"/>
                    <a:pt x="1375811" y="378195"/>
                    <a:pt x="1627946" y="298947"/>
                  </a:cubicBezTo>
                  <a:cubicBezTo>
                    <a:pt x="2013691" y="177718"/>
                    <a:pt x="2399059" y="75343"/>
                    <a:pt x="2770852" y="27518"/>
                  </a:cubicBezTo>
                  <a:cubicBezTo>
                    <a:pt x="3336900" y="-45257"/>
                    <a:pt x="3856757" y="26575"/>
                    <a:pt x="4374729" y="239935"/>
                  </a:cubicBezTo>
                  <a:cubicBezTo>
                    <a:pt x="5125354" y="549071"/>
                    <a:pt x="5706925" y="1247912"/>
                    <a:pt x="6398035" y="1710894"/>
                  </a:cubicBezTo>
                  <a:cubicBezTo>
                    <a:pt x="6495697" y="1776253"/>
                    <a:pt x="6595873" y="1836333"/>
                    <a:pt x="6699567" y="1888872"/>
                  </a:cubicBezTo>
                  <a:cubicBezTo>
                    <a:pt x="7044274" y="2063142"/>
                    <a:pt x="7402115" y="2147983"/>
                    <a:pt x="7779502" y="2181417"/>
                  </a:cubicBezTo>
                  <a:cubicBezTo>
                    <a:pt x="8192459" y="2218621"/>
                    <a:pt x="8627286" y="2192604"/>
                    <a:pt x="9067266" y="2178086"/>
                  </a:cubicBezTo>
                  <a:cubicBezTo>
                    <a:pt x="9390731" y="2166334"/>
                    <a:pt x="9717338" y="2161495"/>
                    <a:pt x="10045391" y="2187576"/>
                  </a:cubicBezTo>
                  <a:cubicBezTo>
                    <a:pt x="10280747" y="2206052"/>
                    <a:pt x="10516417" y="2241811"/>
                    <a:pt x="10748128" y="2292590"/>
                  </a:cubicBezTo>
                  <a:cubicBezTo>
                    <a:pt x="11201180" y="2392640"/>
                    <a:pt x="11638207" y="2552456"/>
                    <a:pt x="12023763" y="2759908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EB546F5-2886-4372-A4BA-6B25BBFADBC1}"/>
                </a:ext>
              </a:extLst>
            </p:cNvPr>
            <p:cNvSpPr/>
            <p:nvPr/>
          </p:nvSpPr>
          <p:spPr>
            <a:xfrm>
              <a:off x="-9579704" y="2749236"/>
              <a:ext cx="11997179" cy="2884602"/>
            </a:xfrm>
            <a:custGeom>
              <a:avLst/>
              <a:gdLst>
                <a:gd name="connsiteX0" fmla="*/ 0 w 11997179"/>
                <a:gd name="connsiteY0" fmla="*/ 143083 h 2884602"/>
                <a:gd name="connsiteX1" fmla="*/ 864501 w 11997179"/>
                <a:gd name="connsiteY1" fmla="*/ 419603 h 2884602"/>
                <a:gd name="connsiteX2" fmla="*/ 1665653 w 11997179"/>
                <a:gd name="connsiteY2" fmla="*/ 258091 h 2884602"/>
                <a:gd name="connsiteX3" fmla="*/ 2830932 w 11997179"/>
                <a:gd name="connsiteY3" fmla="*/ 13873 h 2884602"/>
                <a:gd name="connsiteX4" fmla="*/ 4442727 w 11997179"/>
                <a:gd name="connsiteY4" fmla="*/ 293975 h 2884602"/>
                <a:gd name="connsiteX5" fmla="*/ 6422796 w 11997179"/>
                <a:gd name="connsiteY5" fmla="*/ 1793214 h 2884602"/>
                <a:gd name="connsiteX6" fmla="*/ 6717604 w 11997179"/>
                <a:gd name="connsiteY6" fmla="*/ 1976660 h 2884602"/>
                <a:gd name="connsiteX7" fmla="*/ 7777240 w 11997179"/>
                <a:gd name="connsiteY7" fmla="*/ 2297234 h 2884602"/>
                <a:gd name="connsiteX8" fmla="*/ 9053314 w 11997179"/>
                <a:gd name="connsiteY8" fmla="*/ 2324258 h 2884602"/>
                <a:gd name="connsiteX9" fmla="*/ 10025469 w 11997179"/>
                <a:gd name="connsiteY9" fmla="*/ 2345939 h 2884602"/>
                <a:gd name="connsiteX10" fmla="*/ 10724938 w 11997179"/>
                <a:gd name="connsiteY10" fmla="*/ 2449634 h 2884602"/>
                <a:gd name="connsiteX11" fmla="*/ 12000322 w 11997179"/>
                <a:gd name="connsiteY11" fmla="*/ 2887478 h 2884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997179" h="2884602">
                  <a:moveTo>
                    <a:pt x="0" y="143083"/>
                  </a:moveTo>
                  <a:cubicBezTo>
                    <a:pt x="229763" y="263809"/>
                    <a:pt x="507476" y="415518"/>
                    <a:pt x="864501" y="419603"/>
                  </a:cubicBezTo>
                  <a:cubicBezTo>
                    <a:pt x="1135301" y="422682"/>
                    <a:pt x="1408679" y="334008"/>
                    <a:pt x="1665653" y="258091"/>
                  </a:cubicBezTo>
                  <a:cubicBezTo>
                    <a:pt x="2060448" y="141449"/>
                    <a:pt x="2453923" y="48690"/>
                    <a:pt x="2830932" y="13873"/>
                  </a:cubicBezTo>
                  <a:cubicBezTo>
                    <a:pt x="3406093" y="-39231"/>
                    <a:pt x="3926075" y="61384"/>
                    <a:pt x="4442727" y="293975"/>
                  </a:cubicBezTo>
                  <a:cubicBezTo>
                    <a:pt x="5175064" y="623599"/>
                    <a:pt x="5747083" y="1319298"/>
                    <a:pt x="6422796" y="1793214"/>
                  </a:cubicBezTo>
                  <a:cubicBezTo>
                    <a:pt x="6518321" y="1860145"/>
                    <a:pt x="6616234" y="1921984"/>
                    <a:pt x="6717604" y="1976660"/>
                  </a:cubicBezTo>
                  <a:cubicBezTo>
                    <a:pt x="7054518" y="2157906"/>
                    <a:pt x="7405069" y="2253431"/>
                    <a:pt x="7777240" y="2297234"/>
                  </a:cubicBezTo>
                  <a:cubicBezTo>
                    <a:pt x="8184603" y="2345814"/>
                    <a:pt x="8616099" y="2330542"/>
                    <a:pt x="9053314" y="2324258"/>
                  </a:cubicBezTo>
                  <a:cubicBezTo>
                    <a:pt x="9374328" y="2318413"/>
                    <a:pt x="9698987" y="2318224"/>
                    <a:pt x="10025469" y="2345939"/>
                  </a:cubicBezTo>
                  <a:cubicBezTo>
                    <a:pt x="10259442" y="2365547"/>
                    <a:pt x="10493918" y="2400929"/>
                    <a:pt x="10724938" y="2449634"/>
                  </a:cubicBezTo>
                  <a:cubicBezTo>
                    <a:pt x="11175853" y="2545599"/>
                    <a:pt x="11612440" y="2695422"/>
                    <a:pt x="12000322" y="2887478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A88229A-4A20-4CD4-BFBB-167E0188AC3B}"/>
                </a:ext>
              </a:extLst>
            </p:cNvPr>
            <p:cNvSpPr/>
            <p:nvPr/>
          </p:nvSpPr>
          <p:spPr>
            <a:xfrm>
              <a:off x="-9574237" y="2657245"/>
              <a:ext cx="11972041" cy="3016577"/>
            </a:xfrm>
            <a:custGeom>
              <a:avLst/>
              <a:gdLst>
                <a:gd name="connsiteX0" fmla="*/ 0 w 11972041"/>
                <a:gd name="connsiteY0" fmla="*/ 155638 h 3016577"/>
                <a:gd name="connsiteX1" fmla="*/ 888633 w 11972041"/>
                <a:gd name="connsiteY1" fmla="*/ 384647 h 3016577"/>
                <a:gd name="connsiteX2" fmla="*/ 1703298 w 11972041"/>
                <a:gd name="connsiteY2" fmla="*/ 222192 h 3016577"/>
                <a:gd name="connsiteX3" fmla="*/ 2890887 w 11972041"/>
                <a:gd name="connsiteY3" fmla="*/ 5187 h 3016577"/>
                <a:gd name="connsiteX4" fmla="*/ 4510663 w 11972041"/>
                <a:gd name="connsiteY4" fmla="*/ 352910 h 3016577"/>
                <a:gd name="connsiteX5" fmla="*/ 6447557 w 11972041"/>
                <a:gd name="connsiteY5" fmla="*/ 1880492 h 3016577"/>
                <a:gd name="connsiteX6" fmla="*/ 6735578 w 11972041"/>
                <a:gd name="connsiteY6" fmla="*/ 2069343 h 3016577"/>
                <a:gd name="connsiteX7" fmla="*/ 7774914 w 11972041"/>
                <a:gd name="connsiteY7" fmla="*/ 2417946 h 3016577"/>
                <a:gd name="connsiteX8" fmla="*/ 9039362 w 11972041"/>
                <a:gd name="connsiteY8" fmla="*/ 2475324 h 3016577"/>
                <a:gd name="connsiteX9" fmla="*/ 10005547 w 11972041"/>
                <a:gd name="connsiteY9" fmla="*/ 2509260 h 3016577"/>
                <a:gd name="connsiteX10" fmla="*/ 10701748 w 11972041"/>
                <a:gd name="connsiteY10" fmla="*/ 2611636 h 3016577"/>
                <a:gd name="connsiteX11" fmla="*/ 11976881 w 11972041"/>
                <a:gd name="connsiteY11" fmla="*/ 3020068 h 3016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972041" h="3016577">
                  <a:moveTo>
                    <a:pt x="0" y="155638"/>
                  </a:moveTo>
                  <a:cubicBezTo>
                    <a:pt x="239944" y="255374"/>
                    <a:pt x="526770" y="388041"/>
                    <a:pt x="888633" y="384647"/>
                  </a:cubicBezTo>
                  <a:cubicBezTo>
                    <a:pt x="1163770" y="382070"/>
                    <a:pt x="1441484" y="294778"/>
                    <a:pt x="1703298" y="222192"/>
                  </a:cubicBezTo>
                  <a:cubicBezTo>
                    <a:pt x="2107142" y="110201"/>
                    <a:pt x="2508661" y="27057"/>
                    <a:pt x="2890887" y="5187"/>
                  </a:cubicBezTo>
                  <a:cubicBezTo>
                    <a:pt x="3475223" y="-28184"/>
                    <a:pt x="3995268" y="100837"/>
                    <a:pt x="4510663" y="352910"/>
                  </a:cubicBezTo>
                  <a:cubicBezTo>
                    <a:pt x="5224901" y="702330"/>
                    <a:pt x="5787241" y="1395578"/>
                    <a:pt x="6447557" y="1880492"/>
                  </a:cubicBezTo>
                  <a:cubicBezTo>
                    <a:pt x="6540883" y="1948931"/>
                    <a:pt x="6636533" y="2012593"/>
                    <a:pt x="6735578" y="2069343"/>
                  </a:cubicBezTo>
                  <a:cubicBezTo>
                    <a:pt x="7064699" y="2257502"/>
                    <a:pt x="7408023" y="2363711"/>
                    <a:pt x="7774914" y="2417946"/>
                  </a:cubicBezTo>
                  <a:cubicBezTo>
                    <a:pt x="8176684" y="2477963"/>
                    <a:pt x="8604849" y="2474318"/>
                    <a:pt x="9039362" y="2475324"/>
                  </a:cubicBezTo>
                  <a:cubicBezTo>
                    <a:pt x="9357989" y="2476078"/>
                    <a:pt x="9680574" y="2479849"/>
                    <a:pt x="10005547" y="2509260"/>
                  </a:cubicBezTo>
                  <a:cubicBezTo>
                    <a:pt x="10238075" y="2529999"/>
                    <a:pt x="10471420" y="2564941"/>
                    <a:pt x="10701748" y="2611636"/>
                  </a:cubicBezTo>
                  <a:cubicBezTo>
                    <a:pt x="11150527" y="2703578"/>
                    <a:pt x="11586611" y="2843346"/>
                    <a:pt x="11976881" y="3020068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C1E6819-5626-440B-9A3A-ECD920624C03}"/>
                </a:ext>
              </a:extLst>
            </p:cNvPr>
            <p:cNvSpPr/>
            <p:nvPr/>
          </p:nvSpPr>
          <p:spPr>
            <a:xfrm>
              <a:off x="-9568769" y="2560995"/>
              <a:ext cx="11953188" cy="3154837"/>
            </a:xfrm>
            <a:custGeom>
              <a:avLst/>
              <a:gdLst>
                <a:gd name="connsiteX0" fmla="*/ 0 w 11953187"/>
                <a:gd name="connsiteY0" fmla="*/ 172452 h 3154837"/>
                <a:gd name="connsiteX1" fmla="*/ 912829 w 11953187"/>
                <a:gd name="connsiteY1" fmla="*/ 354012 h 3154837"/>
                <a:gd name="connsiteX2" fmla="*/ 1740942 w 11953187"/>
                <a:gd name="connsiteY2" fmla="*/ 190614 h 3154837"/>
                <a:gd name="connsiteX3" fmla="*/ 2950904 w 11953187"/>
                <a:gd name="connsiteY3" fmla="*/ 821 h 3154837"/>
                <a:gd name="connsiteX4" fmla="*/ 4578599 w 11953187"/>
                <a:gd name="connsiteY4" fmla="*/ 416229 h 3154837"/>
                <a:gd name="connsiteX5" fmla="*/ 6472255 w 11953187"/>
                <a:gd name="connsiteY5" fmla="*/ 1972092 h 3154837"/>
                <a:gd name="connsiteX6" fmla="*/ 6753488 w 11953187"/>
                <a:gd name="connsiteY6" fmla="*/ 2166410 h 3154837"/>
                <a:gd name="connsiteX7" fmla="*/ 7772526 w 11953187"/>
                <a:gd name="connsiteY7" fmla="*/ 2543042 h 3154837"/>
                <a:gd name="connsiteX8" fmla="*/ 9025285 w 11953187"/>
                <a:gd name="connsiteY8" fmla="*/ 2630774 h 3154837"/>
                <a:gd name="connsiteX9" fmla="*/ 9985500 w 11953187"/>
                <a:gd name="connsiteY9" fmla="*/ 2676965 h 3154837"/>
                <a:gd name="connsiteX10" fmla="*/ 10678433 w 11953187"/>
                <a:gd name="connsiteY10" fmla="*/ 2778084 h 3154837"/>
                <a:gd name="connsiteX11" fmla="*/ 11953313 w 11953187"/>
                <a:gd name="connsiteY11" fmla="*/ 3157104 h 315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953187" h="3154837">
                  <a:moveTo>
                    <a:pt x="0" y="172452"/>
                  </a:moveTo>
                  <a:cubicBezTo>
                    <a:pt x="250187" y="251260"/>
                    <a:pt x="546001" y="364822"/>
                    <a:pt x="912829" y="354012"/>
                  </a:cubicBezTo>
                  <a:cubicBezTo>
                    <a:pt x="1192302" y="345779"/>
                    <a:pt x="1474352" y="259933"/>
                    <a:pt x="1740942" y="190614"/>
                  </a:cubicBezTo>
                  <a:cubicBezTo>
                    <a:pt x="2153836" y="83337"/>
                    <a:pt x="2563462" y="9745"/>
                    <a:pt x="2950904" y="821"/>
                  </a:cubicBezTo>
                  <a:cubicBezTo>
                    <a:pt x="3544353" y="-12816"/>
                    <a:pt x="4064650" y="144171"/>
                    <a:pt x="4578599" y="416229"/>
                  </a:cubicBezTo>
                  <a:cubicBezTo>
                    <a:pt x="5274863" y="784817"/>
                    <a:pt x="5827336" y="1476242"/>
                    <a:pt x="6472255" y="1972092"/>
                  </a:cubicBezTo>
                  <a:cubicBezTo>
                    <a:pt x="6563381" y="2042102"/>
                    <a:pt x="6656769" y="2107524"/>
                    <a:pt x="6753488" y="2166410"/>
                  </a:cubicBezTo>
                  <a:cubicBezTo>
                    <a:pt x="7074817" y="2361481"/>
                    <a:pt x="7410851" y="2478437"/>
                    <a:pt x="7772526" y="2543042"/>
                  </a:cubicBezTo>
                  <a:cubicBezTo>
                    <a:pt x="8168703" y="2614497"/>
                    <a:pt x="8593475" y="2621599"/>
                    <a:pt x="9025285" y="2630774"/>
                  </a:cubicBezTo>
                  <a:cubicBezTo>
                    <a:pt x="9341460" y="2637499"/>
                    <a:pt x="9662097" y="2645920"/>
                    <a:pt x="9985500" y="2676965"/>
                  </a:cubicBezTo>
                  <a:cubicBezTo>
                    <a:pt x="10216645" y="2698898"/>
                    <a:pt x="10448795" y="2733401"/>
                    <a:pt x="10678433" y="2778084"/>
                  </a:cubicBezTo>
                  <a:cubicBezTo>
                    <a:pt x="11125074" y="2866004"/>
                    <a:pt x="11560719" y="2995717"/>
                    <a:pt x="11953313" y="3157104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157BCF-B7C3-4A80-8B23-9D0B39214744}"/>
                </a:ext>
              </a:extLst>
            </p:cNvPr>
            <p:cNvSpPr/>
            <p:nvPr/>
          </p:nvSpPr>
          <p:spPr>
            <a:xfrm>
              <a:off x="-9563302" y="2460964"/>
              <a:ext cx="11928049" cy="3293097"/>
            </a:xfrm>
            <a:custGeom>
              <a:avLst/>
              <a:gdLst>
                <a:gd name="connsiteX0" fmla="*/ 0 w 11928049"/>
                <a:gd name="connsiteY0" fmla="*/ 193046 h 3293097"/>
                <a:gd name="connsiteX1" fmla="*/ 936961 w 11928049"/>
                <a:gd name="connsiteY1" fmla="*/ 327095 h 3293097"/>
                <a:gd name="connsiteX2" fmla="*/ 1778587 w 11928049"/>
                <a:gd name="connsiteY2" fmla="*/ 162755 h 3293097"/>
                <a:gd name="connsiteX3" fmla="*/ 3010921 w 11928049"/>
                <a:gd name="connsiteY3" fmla="*/ 174 h 3293097"/>
                <a:gd name="connsiteX4" fmla="*/ 4646535 w 11928049"/>
                <a:gd name="connsiteY4" fmla="*/ 483266 h 3293097"/>
                <a:gd name="connsiteX5" fmla="*/ 6497017 w 11928049"/>
                <a:gd name="connsiteY5" fmla="*/ 2067472 h 3293097"/>
                <a:gd name="connsiteX6" fmla="*/ 6771525 w 11928049"/>
                <a:gd name="connsiteY6" fmla="*/ 2267195 h 3293097"/>
                <a:gd name="connsiteX7" fmla="*/ 7770327 w 11928049"/>
                <a:gd name="connsiteY7" fmla="*/ 2671856 h 3293097"/>
                <a:gd name="connsiteX8" fmla="*/ 9011396 w 11928049"/>
                <a:gd name="connsiteY8" fmla="*/ 2789942 h 3293097"/>
                <a:gd name="connsiteX9" fmla="*/ 9965577 w 11928049"/>
                <a:gd name="connsiteY9" fmla="*/ 2848326 h 3293097"/>
                <a:gd name="connsiteX10" fmla="*/ 10655242 w 11928049"/>
                <a:gd name="connsiteY10" fmla="*/ 2948125 h 3293097"/>
                <a:gd name="connsiteX11" fmla="*/ 11929809 w 11928049"/>
                <a:gd name="connsiteY11" fmla="*/ 3297670 h 3293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928049" h="3293097">
                  <a:moveTo>
                    <a:pt x="0" y="193046"/>
                  </a:moveTo>
                  <a:cubicBezTo>
                    <a:pt x="260368" y="250864"/>
                    <a:pt x="565294" y="345321"/>
                    <a:pt x="936961" y="327095"/>
                  </a:cubicBezTo>
                  <a:cubicBezTo>
                    <a:pt x="1220771" y="313144"/>
                    <a:pt x="1507158" y="228805"/>
                    <a:pt x="1778587" y="162755"/>
                  </a:cubicBezTo>
                  <a:cubicBezTo>
                    <a:pt x="2200530" y="60128"/>
                    <a:pt x="2618201" y="-3785"/>
                    <a:pt x="3010921" y="174"/>
                  </a:cubicBezTo>
                  <a:cubicBezTo>
                    <a:pt x="3613545" y="6333"/>
                    <a:pt x="4134157" y="190847"/>
                    <a:pt x="4646535" y="483266"/>
                  </a:cubicBezTo>
                  <a:cubicBezTo>
                    <a:pt x="5325076" y="870519"/>
                    <a:pt x="5867432" y="1560624"/>
                    <a:pt x="6497017" y="2067472"/>
                  </a:cubicBezTo>
                  <a:cubicBezTo>
                    <a:pt x="6585942" y="2138990"/>
                    <a:pt x="6677131" y="2206235"/>
                    <a:pt x="6771525" y="2267195"/>
                  </a:cubicBezTo>
                  <a:cubicBezTo>
                    <a:pt x="7085061" y="2469180"/>
                    <a:pt x="7413804" y="2596882"/>
                    <a:pt x="7770327" y="2671856"/>
                  </a:cubicBezTo>
                  <a:cubicBezTo>
                    <a:pt x="8160910" y="2754749"/>
                    <a:pt x="8582351" y="2772597"/>
                    <a:pt x="9011396" y="2789942"/>
                  </a:cubicBezTo>
                  <a:cubicBezTo>
                    <a:pt x="9325183" y="2802637"/>
                    <a:pt x="9643746" y="2815646"/>
                    <a:pt x="9965577" y="2848326"/>
                  </a:cubicBezTo>
                  <a:cubicBezTo>
                    <a:pt x="10195277" y="2871390"/>
                    <a:pt x="10426297" y="2905452"/>
                    <a:pt x="10655242" y="2948125"/>
                  </a:cubicBezTo>
                  <a:cubicBezTo>
                    <a:pt x="11099747" y="3032023"/>
                    <a:pt x="11534889" y="3151680"/>
                    <a:pt x="11929809" y="3297670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74884C5-0B9B-4FD4-B6D7-3367DA202EBB}"/>
                </a:ext>
              </a:extLst>
            </p:cNvPr>
            <p:cNvSpPr/>
            <p:nvPr/>
          </p:nvSpPr>
          <p:spPr>
            <a:xfrm>
              <a:off x="-9557897" y="2357527"/>
              <a:ext cx="11902911" cy="3437641"/>
            </a:xfrm>
            <a:custGeom>
              <a:avLst/>
              <a:gdLst>
                <a:gd name="connsiteX0" fmla="*/ 0 w 11902911"/>
                <a:gd name="connsiteY0" fmla="*/ 217047 h 3437641"/>
                <a:gd name="connsiteX1" fmla="*/ 961094 w 11902911"/>
                <a:gd name="connsiteY1" fmla="*/ 303647 h 3437641"/>
                <a:gd name="connsiteX2" fmla="*/ 1816231 w 11902911"/>
                <a:gd name="connsiteY2" fmla="*/ 138364 h 3437641"/>
                <a:gd name="connsiteX3" fmla="*/ 3070876 w 11902911"/>
                <a:gd name="connsiteY3" fmla="*/ 3058 h 3437641"/>
                <a:gd name="connsiteX4" fmla="*/ 4714408 w 11902911"/>
                <a:gd name="connsiteY4" fmla="*/ 553835 h 3437641"/>
                <a:gd name="connsiteX5" fmla="*/ 6521652 w 11902911"/>
                <a:gd name="connsiteY5" fmla="*/ 2166321 h 3437641"/>
                <a:gd name="connsiteX6" fmla="*/ 6789373 w 11902911"/>
                <a:gd name="connsiteY6" fmla="*/ 2371449 h 3437641"/>
                <a:gd name="connsiteX7" fmla="*/ 7767875 w 11902911"/>
                <a:gd name="connsiteY7" fmla="*/ 2804139 h 3437641"/>
                <a:gd name="connsiteX8" fmla="*/ 8997319 w 11902911"/>
                <a:gd name="connsiteY8" fmla="*/ 2952642 h 3437641"/>
                <a:gd name="connsiteX9" fmla="*/ 9945530 w 11902911"/>
                <a:gd name="connsiteY9" fmla="*/ 3023281 h 3437641"/>
                <a:gd name="connsiteX10" fmla="*/ 10631927 w 11902911"/>
                <a:gd name="connsiteY10" fmla="*/ 3121822 h 3437641"/>
                <a:gd name="connsiteX11" fmla="*/ 11906242 w 11902911"/>
                <a:gd name="connsiteY11" fmla="*/ 3441957 h 3437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902911" h="3437641">
                  <a:moveTo>
                    <a:pt x="0" y="217047"/>
                  </a:moveTo>
                  <a:cubicBezTo>
                    <a:pt x="270549" y="253937"/>
                    <a:pt x="584588" y="329226"/>
                    <a:pt x="961094" y="303647"/>
                  </a:cubicBezTo>
                  <a:cubicBezTo>
                    <a:pt x="1249240" y="284040"/>
                    <a:pt x="1539963" y="201147"/>
                    <a:pt x="1816231" y="138364"/>
                  </a:cubicBezTo>
                  <a:cubicBezTo>
                    <a:pt x="2247287" y="40451"/>
                    <a:pt x="2673002" y="-13847"/>
                    <a:pt x="3070876" y="3058"/>
                  </a:cubicBezTo>
                  <a:cubicBezTo>
                    <a:pt x="3682675" y="29013"/>
                    <a:pt x="4203789" y="240676"/>
                    <a:pt x="4714408" y="553835"/>
                  </a:cubicBezTo>
                  <a:cubicBezTo>
                    <a:pt x="5375415" y="959187"/>
                    <a:pt x="5907464" y="1648538"/>
                    <a:pt x="6521652" y="2166321"/>
                  </a:cubicBezTo>
                  <a:cubicBezTo>
                    <a:pt x="6608441" y="2239347"/>
                    <a:pt x="6697305" y="2308415"/>
                    <a:pt x="6789373" y="2371449"/>
                  </a:cubicBezTo>
                  <a:cubicBezTo>
                    <a:pt x="7095116" y="2580346"/>
                    <a:pt x="7416570" y="2718795"/>
                    <a:pt x="7767875" y="2804139"/>
                  </a:cubicBezTo>
                  <a:cubicBezTo>
                    <a:pt x="8152866" y="2898407"/>
                    <a:pt x="8570913" y="2927065"/>
                    <a:pt x="8997319" y="2952642"/>
                  </a:cubicBezTo>
                  <a:cubicBezTo>
                    <a:pt x="9308655" y="2971308"/>
                    <a:pt x="9625269" y="2988904"/>
                    <a:pt x="9945530" y="3023281"/>
                  </a:cubicBezTo>
                  <a:cubicBezTo>
                    <a:pt x="10173847" y="3047476"/>
                    <a:pt x="10403673" y="3081161"/>
                    <a:pt x="10631927" y="3121822"/>
                  </a:cubicBezTo>
                  <a:cubicBezTo>
                    <a:pt x="11074295" y="3201699"/>
                    <a:pt x="11508997" y="3311301"/>
                    <a:pt x="11906242" y="3441957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6CF24CA-8FA0-49BE-944A-D0259FB94645}"/>
                </a:ext>
              </a:extLst>
            </p:cNvPr>
            <p:cNvSpPr/>
            <p:nvPr/>
          </p:nvSpPr>
          <p:spPr>
            <a:xfrm>
              <a:off x="-9552429" y="2250757"/>
              <a:ext cx="11877773" cy="3588470"/>
            </a:xfrm>
            <a:custGeom>
              <a:avLst/>
              <a:gdLst>
                <a:gd name="connsiteX0" fmla="*/ 0 w 11877773"/>
                <a:gd name="connsiteY0" fmla="*/ 244380 h 3588470"/>
                <a:gd name="connsiteX1" fmla="*/ 985290 w 11877773"/>
                <a:gd name="connsiteY1" fmla="*/ 283470 h 3588470"/>
                <a:gd name="connsiteX2" fmla="*/ 1853938 w 11877773"/>
                <a:gd name="connsiteY2" fmla="*/ 117244 h 3588470"/>
                <a:gd name="connsiteX3" fmla="*/ 3130956 w 11877773"/>
                <a:gd name="connsiteY3" fmla="*/ 9150 h 3588470"/>
                <a:gd name="connsiteX4" fmla="*/ 4782469 w 11877773"/>
                <a:gd name="connsiteY4" fmla="*/ 627548 h 3588470"/>
                <a:gd name="connsiteX5" fmla="*/ 6546539 w 11877773"/>
                <a:gd name="connsiteY5" fmla="*/ 2268377 h 3588470"/>
                <a:gd name="connsiteX6" fmla="*/ 6807472 w 11877773"/>
                <a:gd name="connsiteY6" fmla="*/ 2478972 h 3588470"/>
                <a:gd name="connsiteX7" fmla="*/ 7765676 w 11877773"/>
                <a:gd name="connsiteY7" fmla="*/ 2939692 h 3588470"/>
                <a:gd name="connsiteX8" fmla="*/ 8983430 w 11877773"/>
                <a:gd name="connsiteY8" fmla="*/ 3118550 h 3588470"/>
                <a:gd name="connsiteX9" fmla="*/ 9925671 w 11877773"/>
                <a:gd name="connsiteY9" fmla="*/ 3201443 h 3588470"/>
                <a:gd name="connsiteX10" fmla="*/ 10608737 w 11877773"/>
                <a:gd name="connsiteY10" fmla="*/ 3298664 h 3588470"/>
                <a:gd name="connsiteX11" fmla="*/ 11882801 w 11877773"/>
                <a:gd name="connsiteY11" fmla="*/ 3589324 h 358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77773" h="3588470">
                  <a:moveTo>
                    <a:pt x="0" y="244380"/>
                  </a:moveTo>
                  <a:cubicBezTo>
                    <a:pt x="280793" y="260342"/>
                    <a:pt x="603818" y="316463"/>
                    <a:pt x="985290" y="283470"/>
                  </a:cubicBezTo>
                  <a:cubicBezTo>
                    <a:pt x="1277772" y="258143"/>
                    <a:pt x="1572831" y="176758"/>
                    <a:pt x="1853938" y="117244"/>
                  </a:cubicBezTo>
                  <a:cubicBezTo>
                    <a:pt x="2294044" y="24107"/>
                    <a:pt x="2727866" y="-20639"/>
                    <a:pt x="3130956" y="9150"/>
                  </a:cubicBezTo>
                  <a:cubicBezTo>
                    <a:pt x="3751868" y="54964"/>
                    <a:pt x="4273736" y="293336"/>
                    <a:pt x="4782469" y="627548"/>
                  </a:cubicBezTo>
                  <a:cubicBezTo>
                    <a:pt x="5426257" y="1050497"/>
                    <a:pt x="5947748" y="1739659"/>
                    <a:pt x="6546539" y="2268377"/>
                  </a:cubicBezTo>
                  <a:cubicBezTo>
                    <a:pt x="6631129" y="2342975"/>
                    <a:pt x="6717730" y="2413802"/>
                    <a:pt x="6807472" y="2478972"/>
                  </a:cubicBezTo>
                  <a:cubicBezTo>
                    <a:pt x="7105422" y="2694784"/>
                    <a:pt x="7419649" y="2843978"/>
                    <a:pt x="7765676" y="2939692"/>
                  </a:cubicBezTo>
                  <a:cubicBezTo>
                    <a:pt x="8145073" y="3045398"/>
                    <a:pt x="8559727" y="3084802"/>
                    <a:pt x="8983430" y="3118550"/>
                  </a:cubicBezTo>
                  <a:cubicBezTo>
                    <a:pt x="9292378" y="3143122"/>
                    <a:pt x="9606982" y="3165370"/>
                    <a:pt x="9925671" y="3201443"/>
                  </a:cubicBezTo>
                  <a:cubicBezTo>
                    <a:pt x="10152542" y="3226769"/>
                    <a:pt x="10381236" y="3260015"/>
                    <a:pt x="10608737" y="3298664"/>
                  </a:cubicBezTo>
                  <a:cubicBezTo>
                    <a:pt x="11048968" y="3374519"/>
                    <a:pt x="11483230" y="3474129"/>
                    <a:pt x="11882801" y="3589324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7FF3BAC-0F95-4044-86B2-8416DC8C6D2C}"/>
                </a:ext>
              </a:extLst>
            </p:cNvPr>
            <p:cNvSpPr/>
            <p:nvPr/>
          </p:nvSpPr>
          <p:spPr>
            <a:xfrm>
              <a:off x="-9546962" y="2141235"/>
              <a:ext cx="11858920" cy="3739299"/>
            </a:xfrm>
            <a:custGeom>
              <a:avLst/>
              <a:gdLst>
                <a:gd name="connsiteX0" fmla="*/ 0 w 11858919"/>
                <a:gd name="connsiteY0" fmla="*/ 274465 h 3739299"/>
                <a:gd name="connsiteX1" fmla="*/ 1009422 w 11858919"/>
                <a:gd name="connsiteY1" fmla="*/ 266107 h 3739299"/>
                <a:gd name="connsiteX2" fmla="*/ 1891583 w 11858919"/>
                <a:gd name="connsiteY2" fmla="*/ 98938 h 3739299"/>
                <a:gd name="connsiteX3" fmla="*/ 3190973 w 11858919"/>
                <a:gd name="connsiteY3" fmla="*/ 18056 h 3739299"/>
                <a:gd name="connsiteX4" fmla="*/ 4850405 w 11858919"/>
                <a:gd name="connsiteY4" fmla="*/ 704139 h 3739299"/>
                <a:gd name="connsiteX5" fmla="*/ 6571237 w 11858919"/>
                <a:gd name="connsiteY5" fmla="*/ 2373249 h 3739299"/>
                <a:gd name="connsiteX6" fmla="*/ 6825384 w 11858919"/>
                <a:gd name="connsiteY6" fmla="*/ 2589248 h 3739299"/>
                <a:gd name="connsiteX7" fmla="*/ 7763288 w 11858919"/>
                <a:gd name="connsiteY7" fmla="*/ 3077997 h 3739299"/>
                <a:gd name="connsiteX8" fmla="*/ 8969415 w 11858919"/>
                <a:gd name="connsiteY8" fmla="*/ 3287209 h 3739299"/>
                <a:gd name="connsiteX9" fmla="*/ 9905686 w 11858919"/>
                <a:gd name="connsiteY9" fmla="*/ 3382294 h 3739299"/>
                <a:gd name="connsiteX10" fmla="*/ 10585484 w 11858919"/>
                <a:gd name="connsiteY10" fmla="*/ 3478196 h 3739299"/>
                <a:gd name="connsiteX11" fmla="*/ 11859297 w 11858919"/>
                <a:gd name="connsiteY11" fmla="*/ 3739444 h 3739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58919" h="3739299">
                  <a:moveTo>
                    <a:pt x="0" y="274465"/>
                  </a:moveTo>
                  <a:cubicBezTo>
                    <a:pt x="290974" y="269437"/>
                    <a:pt x="623112" y="306453"/>
                    <a:pt x="1009422" y="266107"/>
                  </a:cubicBezTo>
                  <a:cubicBezTo>
                    <a:pt x="1306241" y="235061"/>
                    <a:pt x="1605636" y="155185"/>
                    <a:pt x="1891583" y="98938"/>
                  </a:cubicBezTo>
                  <a:cubicBezTo>
                    <a:pt x="2340801" y="10577"/>
                    <a:pt x="2782604" y="-24553"/>
                    <a:pt x="3190973" y="18056"/>
                  </a:cubicBezTo>
                  <a:cubicBezTo>
                    <a:pt x="3820998" y="83729"/>
                    <a:pt x="4343872" y="348497"/>
                    <a:pt x="4850405" y="704139"/>
                  </a:cubicBezTo>
                  <a:cubicBezTo>
                    <a:pt x="5477288" y="1144308"/>
                    <a:pt x="5987843" y="1833596"/>
                    <a:pt x="6571237" y="2373249"/>
                  </a:cubicBezTo>
                  <a:cubicBezTo>
                    <a:pt x="6653627" y="2449354"/>
                    <a:pt x="6738029" y="2522004"/>
                    <a:pt x="6825384" y="2589248"/>
                  </a:cubicBezTo>
                  <a:cubicBezTo>
                    <a:pt x="7115540" y="2812035"/>
                    <a:pt x="7422478" y="2971914"/>
                    <a:pt x="7763288" y="3077997"/>
                  </a:cubicBezTo>
                  <a:cubicBezTo>
                    <a:pt x="8137092" y="3195141"/>
                    <a:pt x="8548414" y="3245291"/>
                    <a:pt x="8969415" y="3287209"/>
                  </a:cubicBezTo>
                  <a:cubicBezTo>
                    <a:pt x="9275912" y="3317752"/>
                    <a:pt x="9588505" y="3344650"/>
                    <a:pt x="9905686" y="3382294"/>
                  </a:cubicBezTo>
                  <a:cubicBezTo>
                    <a:pt x="10131175" y="3408815"/>
                    <a:pt x="10358675" y="3441557"/>
                    <a:pt x="10585484" y="3478196"/>
                  </a:cubicBezTo>
                  <a:cubicBezTo>
                    <a:pt x="11023579" y="3550028"/>
                    <a:pt x="11457337" y="3639583"/>
                    <a:pt x="11859297" y="3739444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A60DD8E-058D-47E7-A67D-ECEEEAF6C918}"/>
                </a:ext>
              </a:extLst>
            </p:cNvPr>
            <p:cNvSpPr/>
            <p:nvPr/>
          </p:nvSpPr>
          <p:spPr>
            <a:xfrm>
              <a:off x="-9541494" y="2029153"/>
              <a:ext cx="11833781" cy="3890128"/>
            </a:xfrm>
            <a:custGeom>
              <a:avLst/>
              <a:gdLst>
                <a:gd name="connsiteX0" fmla="*/ 0 w 11833781"/>
                <a:gd name="connsiteY0" fmla="*/ 307111 h 3890128"/>
                <a:gd name="connsiteX1" fmla="*/ 1033618 w 11833781"/>
                <a:gd name="connsiteY1" fmla="*/ 251241 h 3890128"/>
                <a:gd name="connsiteX2" fmla="*/ 1929290 w 11833781"/>
                <a:gd name="connsiteY2" fmla="*/ 83130 h 3890128"/>
                <a:gd name="connsiteX3" fmla="*/ 3250991 w 11833781"/>
                <a:gd name="connsiteY3" fmla="*/ 29460 h 3890128"/>
                <a:gd name="connsiteX4" fmla="*/ 4918341 w 11833781"/>
                <a:gd name="connsiteY4" fmla="*/ 783227 h 3890128"/>
                <a:gd name="connsiteX5" fmla="*/ 6595998 w 11833781"/>
                <a:gd name="connsiteY5" fmla="*/ 2480681 h 3890128"/>
                <a:gd name="connsiteX6" fmla="*/ 6843420 w 11833781"/>
                <a:gd name="connsiteY6" fmla="*/ 2702148 h 3890128"/>
                <a:gd name="connsiteX7" fmla="*/ 7761025 w 11833781"/>
                <a:gd name="connsiteY7" fmla="*/ 3218925 h 3890128"/>
                <a:gd name="connsiteX8" fmla="*/ 8955464 w 11833781"/>
                <a:gd name="connsiteY8" fmla="*/ 3458492 h 3890128"/>
                <a:gd name="connsiteX9" fmla="*/ 9885764 w 11833781"/>
                <a:gd name="connsiteY9" fmla="*/ 3565832 h 3890128"/>
                <a:gd name="connsiteX10" fmla="*/ 10562294 w 11833781"/>
                <a:gd name="connsiteY10" fmla="*/ 3660477 h 3890128"/>
                <a:gd name="connsiteX11" fmla="*/ 11835856 w 11833781"/>
                <a:gd name="connsiteY11" fmla="*/ 3892250 h 3890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33781" h="3890128">
                  <a:moveTo>
                    <a:pt x="0" y="307111"/>
                  </a:moveTo>
                  <a:cubicBezTo>
                    <a:pt x="301218" y="281156"/>
                    <a:pt x="642342" y="299004"/>
                    <a:pt x="1033618" y="251241"/>
                  </a:cubicBezTo>
                  <a:cubicBezTo>
                    <a:pt x="1334773" y="214477"/>
                    <a:pt x="1638504" y="136172"/>
                    <a:pt x="1929290" y="83130"/>
                  </a:cubicBezTo>
                  <a:cubicBezTo>
                    <a:pt x="2387558" y="-454"/>
                    <a:pt x="2837405" y="-25970"/>
                    <a:pt x="3250991" y="29460"/>
                  </a:cubicBezTo>
                  <a:cubicBezTo>
                    <a:pt x="3890191" y="115055"/>
                    <a:pt x="4414321" y="405841"/>
                    <a:pt x="4918341" y="783227"/>
                  </a:cubicBezTo>
                  <a:cubicBezTo>
                    <a:pt x="5528632" y="1240239"/>
                    <a:pt x="6027939" y="1930030"/>
                    <a:pt x="6595998" y="2480681"/>
                  </a:cubicBezTo>
                  <a:cubicBezTo>
                    <a:pt x="6676189" y="2558358"/>
                    <a:pt x="6758327" y="2632767"/>
                    <a:pt x="6843420" y="2702148"/>
                  </a:cubicBezTo>
                  <a:cubicBezTo>
                    <a:pt x="7125721" y="2931848"/>
                    <a:pt x="7425431" y="3102410"/>
                    <a:pt x="7761025" y="3218925"/>
                  </a:cubicBezTo>
                  <a:cubicBezTo>
                    <a:pt x="8129236" y="3347507"/>
                    <a:pt x="8537165" y="3408341"/>
                    <a:pt x="8955464" y="3458492"/>
                  </a:cubicBezTo>
                  <a:cubicBezTo>
                    <a:pt x="9259510" y="3494942"/>
                    <a:pt x="9570155" y="3526490"/>
                    <a:pt x="9885764" y="3565832"/>
                  </a:cubicBezTo>
                  <a:cubicBezTo>
                    <a:pt x="10109871" y="3593484"/>
                    <a:pt x="10336177" y="3625849"/>
                    <a:pt x="10562294" y="3660477"/>
                  </a:cubicBezTo>
                  <a:cubicBezTo>
                    <a:pt x="10998252" y="3728287"/>
                    <a:pt x="11431571" y="3807786"/>
                    <a:pt x="11835856" y="3892250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62EF4E2-C0F9-44F9-87CF-FCCEDFFBF0F6}"/>
                </a:ext>
              </a:extLst>
            </p:cNvPr>
            <p:cNvSpPr/>
            <p:nvPr/>
          </p:nvSpPr>
          <p:spPr>
            <a:xfrm>
              <a:off x="-9536027" y="1915033"/>
              <a:ext cx="11808643" cy="4040957"/>
            </a:xfrm>
            <a:custGeom>
              <a:avLst/>
              <a:gdLst>
                <a:gd name="connsiteX0" fmla="*/ 0 w 11808643"/>
                <a:gd name="connsiteY0" fmla="*/ 341857 h 4040956"/>
                <a:gd name="connsiteX1" fmla="*/ 1057750 w 11808643"/>
                <a:gd name="connsiteY1" fmla="*/ 238539 h 4040956"/>
                <a:gd name="connsiteX2" fmla="*/ 1966871 w 11808643"/>
                <a:gd name="connsiteY2" fmla="*/ 69485 h 4040956"/>
                <a:gd name="connsiteX3" fmla="*/ 3310945 w 11808643"/>
                <a:gd name="connsiteY3" fmla="*/ 43027 h 4040956"/>
                <a:gd name="connsiteX4" fmla="*/ 4986214 w 11808643"/>
                <a:gd name="connsiteY4" fmla="*/ 864479 h 4040956"/>
                <a:gd name="connsiteX5" fmla="*/ 6620633 w 11808643"/>
                <a:gd name="connsiteY5" fmla="*/ 2590213 h 4040956"/>
                <a:gd name="connsiteX6" fmla="*/ 6861268 w 11808643"/>
                <a:gd name="connsiteY6" fmla="*/ 2817085 h 4040956"/>
                <a:gd name="connsiteX7" fmla="*/ 7758637 w 11808643"/>
                <a:gd name="connsiteY7" fmla="*/ 3361891 h 4040956"/>
                <a:gd name="connsiteX8" fmla="*/ 8941449 w 11808643"/>
                <a:gd name="connsiteY8" fmla="*/ 3631812 h 4040956"/>
                <a:gd name="connsiteX9" fmla="*/ 9865779 w 11808643"/>
                <a:gd name="connsiteY9" fmla="*/ 3751407 h 4040956"/>
                <a:gd name="connsiteX10" fmla="*/ 10539041 w 11808643"/>
                <a:gd name="connsiteY10" fmla="*/ 3844732 h 4040956"/>
                <a:gd name="connsiteX11" fmla="*/ 11812289 w 11808643"/>
                <a:gd name="connsiteY11" fmla="*/ 4047094 h 404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08643" h="4040956">
                  <a:moveTo>
                    <a:pt x="0" y="341857"/>
                  </a:moveTo>
                  <a:cubicBezTo>
                    <a:pt x="311399" y="294912"/>
                    <a:pt x="661636" y="293592"/>
                    <a:pt x="1057750" y="238539"/>
                  </a:cubicBezTo>
                  <a:cubicBezTo>
                    <a:pt x="1363242" y="196056"/>
                    <a:pt x="1671310" y="119322"/>
                    <a:pt x="1966871" y="69485"/>
                  </a:cubicBezTo>
                  <a:cubicBezTo>
                    <a:pt x="2434190" y="-9323"/>
                    <a:pt x="2892144" y="-25160"/>
                    <a:pt x="3310945" y="43027"/>
                  </a:cubicBezTo>
                  <a:cubicBezTo>
                    <a:pt x="3959258" y="148608"/>
                    <a:pt x="4485022" y="464971"/>
                    <a:pt x="4986214" y="864479"/>
                  </a:cubicBezTo>
                  <a:cubicBezTo>
                    <a:pt x="5580291" y="1338019"/>
                    <a:pt x="6067971" y="2028627"/>
                    <a:pt x="6620633" y="2590213"/>
                  </a:cubicBezTo>
                  <a:cubicBezTo>
                    <a:pt x="6698687" y="2669398"/>
                    <a:pt x="6778563" y="2745630"/>
                    <a:pt x="6861268" y="2817085"/>
                  </a:cubicBezTo>
                  <a:cubicBezTo>
                    <a:pt x="7135777" y="3053698"/>
                    <a:pt x="7428196" y="3235006"/>
                    <a:pt x="7758637" y="3361891"/>
                  </a:cubicBezTo>
                  <a:cubicBezTo>
                    <a:pt x="8121255" y="3501848"/>
                    <a:pt x="8525853" y="3573429"/>
                    <a:pt x="8941449" y="3631812"/>
                  </a:cubicBezTo>
                  <a:cubicBezTo>
                    <a:pt x="9243107" y="3674170"/>
                    <a:pt x="9551678" y="3710369"/>
                    <a:pt x="9865779" y="3751407"/>
                  </a:cubicBezTo>
                  <a:cubicBezTo>
                    <a:pt x="10088440" y="3780190"/>
                    <a:pt x="10313615" y="3812116"/>
                    <a:pt x="10539041" y="3844732"/>
                  </a:cubicBezTo>
                  <a:cubicBezTo>
                    <a:pt x="10972863" y="3908520"/>
                    <a:pt x="11405679" y="3977965"/>
                    <a:pt x="11812289" y="4047094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905B7-E390-4E71-A366-EF2EF2296BC2}"/>
                </a:ext>
              </a:extLst>
            </p:cNvPr>
            <p:cNvSpPr/>
            <p:nvPr/>
          </p:nvSpPr>
          <p:spPr>
            <a:xfrm>
              <a:off x="-9530622" y="1798870"/>
              <a:ext cx="11783505" cy="4198070"/>
            </a:xfrm>
            <a:custGeom>
              <a:avLst/>
              <a:gdLst>
                <a:gd name="connsiteX0" fmla="*/ 0 w 11783505"/>
                <a:gd name="connsiteY0" fmla="*/ 378583 h 4198070"/>
                <a:gd name="connsiteX1" fmla="*/ 1081946 w 11783505"/>
                <a:gd name="connsiteY1" fmla="*/ 227754 h 4198070"/>
                <a:gd name="connsiteX2" fmla="*/ 2004579 w 11783505"/>
                <a:gd name="connsiteY2" fmla="*/ 57758 h 4198070"/>
                <a:gd name="connsiteX3" fmla="*/ 3371025 w 11783505"/>
                <a:gd name="connsiteY3" fmla="*/ 58512 h 4198070"/>
                <a:gd name="connsiteX4" fmla="*/ 5054276 w 11783505"/>
                <a:gd name="connsiteY4" fmla="*/ 947585 h 4198070"/>
                <a:gd name="connsiteX5" fmla="*/ 6645520 w 11783505"/>
                <a:gd name="connsiteY5" fmla="*/ 2701662 h 4198070"/>
                <a:gd name="connsiteX6" fmla="*/ 6879368 w 11783505"/>
                <a:gd name="connsiteY6" fmla="*/ 2934002 h 4198070"/>
                <a:gd name="connsiteX7" fmla="*/ 7756438 w 11783505"/>
                <a:gd name="connsiteY7" fmla="*/ 3506837 h 4198070"/>
                <a:gd name="connsiteX8" fmla="*/ 8927561 w 11783505"/>
                <a:gd name="connsiteY8" fmla="*/ 3807112 h 4198070"/>
                <a:gd name="connsiteX9" fmla="*/ 9845920 w 11783505"/>
                <a:gd name="connsiteY9" fmla="*/ 3938962 h 4198070"/>
                <a:gd name="connsiteX10" fmla="*/ 10515914 w 11783505"/>
                <a:gd name="connsiteY10" fmla="*/ 4031030 h 4198070"/>
                <a:gd name="connsiteX11" fmla="*/ 11788910 w 11783505"/>
                <a:gd name="connsiteY11" fmla="*/ 4203981 h 4198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783505" h="4198070">
                  <a:moveTo>
                    <a:pt x="0" y="378583"/>
                  </a:moveTo>
                  <a:cubicBezTo>
                    <a:pt x="321580" y="310710"/>
                    <a:pt x="680867" y="290160"/>
                    <a:pt x="1081946" y="227754"/>
                  </a:cubicBezTo>
                  <a:cubicBezTo>
                    <a:pt x="1391773" y="179552"/>
                    <a:pt x="1704178" y="104389"/>
                    <a:pt x="2004579" y="57758"/>
                  </a:cubicBezTo>
                  <a:cubicBezTo>
                    <a:pt x="2481009" y="-16211"/>
                    <a:pt x="2946945" y="-22496"/>
                    <a:pt x="3371025" y="58512"/>
                  </a:cubicBezTo>
                  <a:cubicBezTo>
                    <a:pt x="4028451" y="184014"/>
                    <a:pt x="4556163" y="525767"/>
                    <a:pt x="5054276" y="947585"/>
                  </a:cubicBezTo>
                  <a:cubicBezTo>
                    <a:pt x="5632516" y="1437339"/>
                    <a:pt x="6108255" y="2129078"/>
                    <a:pt x="6645520" y="2701662"/>
                  </a:cubicBezTo>
                  <a:cubicBezTo>
                    <a:pt x="6721374" y="2782419"/>
                    <a:pt x="6798989" y="2860410"/>
                    <a:pt x="6879368" y="2934002"/>
                  </a:cubicBezTo>
                  <a:cubicBezTo>
                    <a:pt x="7146084" y="3177527"/>
                    <a:pt x="7431276" y="3369583"/>
                    <a:pt x="7756438" y="3506837"/>
                  </a:cubicBezTo>
                  <a:cubicBezTo>
                    <a:pt x="8113462" y="3658231"/>
                    <a:pt x="8514667" y="3740496"/>
                    <a:pt x="8927561" y="3807112"/>
                  </a:cubicBezTo>
                  <a:cubicBezTo>
                    <a:pt x="9226767" y="3855377"/>
                    <a:pt x="9533390" y="3896290"/>
                    <a:pt x="9845920" y="3938962"/>
                  </a:cubicBezTo>
                  <a:cubicBezTo>
                    <a:pt x="10067198" y="3968876"/>
                    <a:pt x="10291179" y="4000425"/>
                    <a:pt x="10515914" y="4031030"/>
                  </a:cubicBezTo>
                  <a:cubicBezTo>
                    <a:pt x="10947599" y="4090796"/>
                    <a:pt x="11379975" y="4150185"/>
                    <a:pt x="11788910" y="4203981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0E6B383-136D-4A6C-9322-455E2E502B82}"/>
                </a:ext>
              </a:extLst>
            </p:cNvPr>
            <p:cNvSpPr/>
            <p:nvPr/>
          </p:nvSpPr>
          <p:spPr>
            <a:xfrm>
              <a:off x="-9525155" y="1681132"/>
              <a:ext cx="11764652" cy="4361468"/>
            </a:xfrm>
            <a:custGeom>
              <a:avLst/>
              <a:gdLst>
                <a:gd name="connsiteX0" fmla="*/ 0 w 11764651"/>
                <a:gd name="connsiteY0" fmla="*/ 416885 h 4361468"/>
                <a:gd name="connsiteX1" fmla="*/ 1106078 w 11764651"/>
                <a:gd name="connsiteY1" fmla="*/ 218608 h 4361468"/>
                <a:gd name="connsiteX2" fmla="*/ 2042223 w 11764651"/>
                <a:gd name="connsiteY2" fmla="*/ 47668 h 4361468"/>
                <a:gd name="connsiteX3" fmla="*/ 3430980 w 11764651"/>
                <a:gd name="connsiteY3" fmla="*/ 75635 h 4361468"/>
                <a:gd name="connsiteX4" fmla="*/ 5122148 w 11764651"/>
                <a:gd name="connsiteY4" fmla="*/ 1032392 h 4361468"/>
                <a:gd name="connsiteX5" fmla="*/ 6670156 w 11764651"/>
                <a:gd name="connsiteY5" fmla="*/ 2814813 h 4361468"/>
                <a:gd name="connsiteX6" fmla="*/ 6897278 w 11764651"/>
                <a:gd name="connsiteY6" fmla="*/ 3052557 h 4361468"/>
                <a:gd name="connsiteX7" fmla="*/ 7754050 w 11764651"/>
                <a:gd name="connsiteY7" fmla="*/ 3653421 h 4361468"/>
                <a:gd name="connsiteX8" fmla="*/ 8913483 w 11764651"/>
                <a:gd name="connsiteY8" fmla="*/ 3984051 h 4361468"/>
                <a:gd name="connsiteX9" fmla="*/ 9825872 w 11764651"/>
                <a:gd name="connsiteY9" fmla="*/ 4128092 h 4361468"/>
                <a:gd name="connsiteX10" fmla="*/ 10492599 w 11764651"/>
                <a:gd name="connsiteY10" fmla="*/ 4218841 h 4361468"/>
                <a:gd name="connsiteX11" fmla="*/ 11765343 w 11764651"/>
                <a:gd name="connsiteY11" fmla="*/ 4362317 h 436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764651" h="4361468">
                  <a:moveTo>
                    <a:pt x="0" y="416885"/>
                  </a:moveTo>
                  <a:cubicBezTo>
                    <a:pt x="331824" y="328084"/>
                    <a:pt x="700160" y="288303"/>
                    <a:pt x="1106078" y="218608"/>
                  </a:cubicBezTo>
                  <a:cubicBezTo>
                    <a:pt x="1420242" y="164624"/>
                    <a:pt x="1736983" y="91095"/>
                    <a:pt x="2042223" y="47668"/>
                  </a:cubicBezTo>
                  <a:cubicBezTo>
                    <a:pt x="2527703" y="-21462"/>
                    <a:pt x="3001683" y="-18131"/>
                    <a:pt x="3430980" y="75635"/>
                  </a:cubicBezTo>
                  <a:cubicBezTo>
                    <a:pt x="4097455" y="221184"/>
                    <a:pt x="4627618" y="587950"/>
                    <a:pt x="5122148" y="1032392"/>
                  </a:cubicBezTo>
                  <a:cubicBezTo>
                    <a:pt x="5684929" y="1538172"/>
                    <a:pt x="6148288" y="2231231"/>
                    <a:pt x="6670156" y="2814813"/>
                  </a:cubicBezTo>
                  <a:cubicBezTo>
                    <a:pt x="6743810" y="2897077"/>
                    <a:pt x="6819162" y="2976891"/>
                    <a:pt x="6897278" y="3052557"/>
                  </a:cubicBezTo>
                  <a:cubicBezTo>
                    <a:pt x="7156202" y="3302995"/>
                    <a:pt x="7434104" y="3505797"/>
                    <a:pt x="7754050" y="3653421"/>
                  </a:cubicBezTo>
                  <a:cubicBezTo>
                    <a:pt x="8105480" y="3816254"/>
                    <a:pt x="8503354" y="3909202"/>
                    <a:pt x="8913483" y="3984051"/>
                  </a:cubicBezTo>
                  <a:cubicBezTo>
                    <a:pt x="9210302" y="4038224"/>
                    <a:pt x="9514850" y="4083786"/>
                    <a:pt x="9825872" y="4128092"/>
                  </a:cubicBezTo>
                  <a:cubicBezTo>
                    <a:pt x="10045706" y="4159138"/>
                    <a:pt x="10268555" y="4190247"/>
                    <a:pt x="10492599" y="4218841"/>
                  </a:cubicBezTo>
                  <a:cubicBezTo>
                    <a:pt x="10922147" y="4274585"/>
                    <a:pt x="11354083" y="4323918"/>
                    <a:pt x="11765343" y="4362317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3023449-CE8D-4013-90C5-5250AFDA69E3}"/>
                </a:ext>
              </a:extLst>
            </p:cNvPr>
            <p:cNvSpPr/>
            <p:nvPr/>
          </p:nvSpPr>
          <p:spPr>
            <a:xfrm>
              <a:off x="-9519687" y="1561908"/>
              <a:ext cx="11739513" cy="4518582"/>
            </a:xfrm>
            <a:custGeom>
              <a:avLst/>
              <a:gdLst>
                <a:gd name="connsiteX0" fmla="*/ 0 w 11739513"/>
                <a:gd name="connsiteY0" fmla="*/ 456673 h 4518581"/>
                <a:gd name="connsiteX1" fmla="*/ 1130211 w 11739513"/>
                <a:gd name="connsiteY1" fmla="*/ 210884 h 4518581"/>
                <a:gd name="connsiteX2" fmla="*/ 2079867 w 11739513"/>
                <a:gd name="connsiteY2" fmla="*/ 39002 h 4518581"/>
                <a:gd name="connsiteX3" fmla="*/ 3490997 w 11739513"/>
                <a:gd name="connsiteY3" fmla="*/ 94181 h 4518581"/>
                <a:gd name="connsiteX4" fmla="*/ 5190084 w 11739513"/>
                <a:gd name="connsiteY4" fmla="*/ 1118623 h 4518581"/>
                <a:gd name="connsiteX5" fmla="*/ 6694916 w 11739513"/>
                <a:gd name="connsiteY5" fmla="*/ 2929324 h 4518581"/>
                <a:gd name="connsiteX6" fmla="*/ 6915253 w 11739513"/>
                <a:gd name="connsiteY6" fmla="*/ 3172472 h 4518581"/>
                <a:gd name="connsiteX7" fmla="*/ 7751724 w 11739513"/>
                <a:gd name="connsiteY7" fmla="*/ 3801366 h 4518581"/>
                <a:gd name="connsiteX8" fmla="*/ 8899532 w 11739513"/>
                <a:gd name="connsiteY8" fmla="*/ 4162413 h 4518581"/>
                <a:gd name="connsiteX9" fmla="*/ 9805950 w 11739513"/>
                <a:gd name="connsiteY9" fmla="*/ 4318709 h 4518581"/>
                <a:gd name="connsiteX10" fmla="*/ 10469408 w 11739513"/>
                <a:gd name="connsiteY10" fmla="*/ 4408138 h 4518581"/>
                <a:gd name="connsiteX11" fmla="*/ 11741901 w 11739513"/>
                <a:gd name="connsiteY11" fmla="*/ 4522202 h 451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739513" h="4518581">
                  <a:moveTo>
                    <a:pt x="0" y="456673"/>
                  </a:moveTo>
                  <a:cubicBezTo>
                    <a:pt x="342004" y="346882"/>
                    <a:pt x="719202" y="287116"/>
                    <a:pt x="1130211" y="210884"/>
                  </a:cubicBezTo>
                  <a:cubicBezTo>
                    <a:pt x="1448586" y="150553"/>
                    <a:pt x="1769788" y="79286"/>
                    <a:pt x="2079867" y="39002"/>
                  </a:cubicBezTo>
                  <a:cubicBezTo>
                    <a:pt x="2574460" y="-25226"/>
                    <a:pt x="3056421" y="-12342"/>
                    <a:pt x="3490997" y="94181"/>
                  </a:cubicBezTo>
                  <a:cubicBezTo>
                    <a:pt x="4166585" y="259715"/>
                    <a:pt x="4699450" y="651305"/>
                    <a:pt x="5190084" y="1118623"/>
                  </a:cubicBezTo>
                  <a:cubicBezTo>
                    <a:pt x="5737719" y="1640240"/>
                    <a:pt x="6188383" y="2334807"/>
                    <a:pt x="6694916" y="2929324"/>
                  </a:cubicBezTo>
                  <a:cubicBezTo>
                    <a:pt x="6766372" y="3013159"/>
                    <a:pt x="6839524" y="3094733"/>
                    <a:pt x="6915253" y="3172472"/>
                  </a:cubicBezTo>
                  <a:cubicBezTo>
                    <a:pt x="7166382" y="3429887"/>
                    <a:pt x="7436994" y="3643373"/>
                    <a:pt x="7751724" y="3801366"/>
                  </a:cubicBezTo>
                  <a:cubicBezTo>
                    <a:pt x="8097562" y="3975636"/>
                    <a:pt x="8492231" y="4078451"/>
                    <a:pt x="8899532" y="4162413"/>
                  </a:cubicBezTo>
                  <a:cubicBezTo>
                    <a:pt x="9194025" y="4221927"/>
                    <a:pt x="9496500" y="4272706"/>
                    <a:pt x="9805950" y="4318709"/>
                  </a:cubicBezTo>
                  <a:cubicBezTo>
                    <a:pt x="10024401" y="4350949"/>
                    <a:pt x="10246057" y="4381617"/>
                    <a:pt x="10469408" y="4408138"/>
                  </a:cubicBezTo>
                  <a:cubicBezTo>
                    <a:pt x="10896820" y="4459860"/>
                    <a:pt x="11328253" y="4499138"/>
                    <a:pt x="11741901" y="4522202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188C988-0F2E-4885-A601-2B80D9A4E162}"/>
                </a:ext>
              </a:extLst>
            </p:cNvPr>
            <p:cNvSpPr/>
            <p:nvPr/>
          </p:nvSpPr>
          <p:spPr>
            <a:xfrm>
              <a:off x="-9514219" y="1441471"/>
              <a:ext cx="11714375" cy="4681980"/>
            </a:xfrm>
            <a:custGeom>
              <a:avLst/>
              <a:gdLst>
                <a:gd name="connsiteX0" fmla="*/ 0 w 11714375"/>
                <a:gd name="connsiteY0" fmla="*/ 497673 h 4681979"/>
                <a:gd name="connsiteX1" fmla="*/ 1154406 w 11714375"/>
                <a:gd name="connsiteY1" fmla="*/ 204436 h 4681979"/>
                <a:gd name="connsiteX2" fmla="*/ 2117575 w 11714375"/>
                <a:gd name="connsiteY2" fmla="*/ 31611 h 4681979"/>
                <a:gd name="connsiteX3" fmla="*/ 3551077 w 11714375"/>
                <a:gd name="connsiteY3" fmla="*/ 114002 h 4681979"/>
                <a:gd name="connsiteX4" fmla="*/ 5258083 w 11714375"/>
                <a:gd name="connsiteY4" fmla="*/ 1206129 h 4681979"/>
                <a:gd name="connsiteX5" fmla="*/ 6719678 w 11714375"/>
                <a:gd name="connsiteY5" fmla="*/ 3045173 h 4681979"/>
                <a:gd name="connsiteX6" fmla="*/ 6933226 w 11714375"/>
                <a:gd name="connsiteY6" fmla="*/ 3293789 h 4681979"/>
                <a:gd name="connsiteX7" fmla="*/ 7749462 w 11714375"/>
                <a:gd name="connsiteY7" fmla="*/ 3950712 h 4681979"/>
                <a:gd name="connsiteX8" fmla="*/ 8885580 w 11714375"/>
                <a:gd name="connsiteY8" fmla="*/ 4342112 h 4681979"/>
                <a:gd name="connsiteX9" fmla="*/ 9786028 w 11714375"/>
                <a:gd name="connsiteY9" fmla="*/ 4510664 h 4681979"/>
                <a:gd name="connsiteX10" fmla="*/ 10446156 w 11714375"/>
                <a:gd name="connsiteY10" fmla="*/ 4598836 h 4681979"/>
                <a:gd name="connsiteX11" fmla="*/ 11718334 w 11714375"/>
                <a:gd name="connsiteY11" fmla="*/ 4683426 h 4681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714375" h="4681979">
                  <a:moveTo>
                    <a:pt x="0" y="497673"/>
                  </a:moveTo>
                  <a:cubicBezTo>
                    <a:pt x="352185" y="366954"/>
                    <a:pt x="738496" y="288021"/>
                    <a:pt x="1154406" y="204436"/>
                  </a:cubicBezTo>
                  <a:cubicBezTo>
                    <a:pt x="1477117" y="138386"/>
                    <a:pt x="1802656" y="68690"/>
                    <a:pt x="2117575" y="31611"/>
                  </a:cubicBezTo>
                  <a:cubicBezTo>
                    <a:pt x="2621217" y="-27777"/>
                    <a:pt x="3111160" y="-5216"/>
                    <a:pt x="3551077" y="114002"/>
                  </a:cubicBezTo>
                  <a:cubicBezTo>
                    <a:pt x="4235715" y="299584"/>
                    <a:pt x="4771723" y="715746"/>
                    <a:pt x="5258083" y="1206129"/>
                  </a:cubicBezTo>
                  <a:cubicBezTo>
                    <a:pt x="5791012" y="1743456"/>
                    <a:pt x="6228541" y="2439657"/>
                    <a:pt x="6719678" y="3045173"/>
                  </a:cubicBezTo>
                  <a:cubicBezTo>
                    <a:pt x="6788933" y="3130517"/>
                    <a:pt x="6859823" y="3213850"/>
                    <a:pt x="6933226" y="3293789"/>
                  </a:cubicBezTo>
                  <a:cubicBezTo>
                    <a:pt x="7176563" y="3558116"/>
                    <a:pt x="7439886" y="3782349"/>
                    <a:pt x="7749462" y="3950712"/>
                  </a:cubicBezTo>
                  <a:cubicBezTo>
                    <a:pt x="8089707" y="4136420"/>
                    <a:pt x="8481044" y="4249981"/>
                    <a:pt x="8885580" y="4342112"/>
                  </a:cubicBezTo>
                  <a:cubicBezTo>
                    <a:pt x="9177685" y="4407535"/>
                    <a:pt x="9478086" y="4463027"/>
                    <a:pt x="9786028" y="4510664"/>
                  </a:cubicBezTo>
                  <a:cubicBezTo>
                    <a:pt x="10003033" y="4544035"/>
                    <a:pt x="10223557" y="4574263"/>
                    <a:pt x="10446156" y="4598836"/>
                  </a:cubicBezTo>
                  <a:cubicBezTo>
                    <a:pt x="10871431" y="4646535"/>
                    <a:pt x="11302424" y="4675822"/>
                    <a:pt x="11718334" y="4683426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AF1010A-488E-45DF-A112-B741FCB367C9}"/>
                </a:ext>
              </a:extLst>
            </p:cNvPr>
            <p:cNvSpPr/>
            <p:nvPr/>
          </p:nvSpPr>
          <p:spPr>
            <a:xfrm>
              <a:off x="-9508752" y="1320052"/>
              <a:ext cx="11689237" cy="4845378"/>
            </a:xfrm>
            <a:custGeom>
              <a:avLst/>
              <a:gdLst>
                <a:gd name="connsiteX0" fmla="*/ 0 w 11689237"/>
                <a:gd name="connsiteY0" fmla="*/ 539656 h 4845377"/>
                <a:gd name="connsiteX1" fmla="*/ 1178539 w 11689237"/>
                <a:gd name="connsiteY1" fmla="*/ 198908 h 4845377"/>
                <a:gd name="connsiteX2" fmla="*/ 2155219 w 11689237"/>
                <a:gd name="connsiteY2" fmla="*/ 25141 h 4845377"/>
                <a:gd name="connsiteX3" fmla="*/ 3611032 w 11689237"/>
                <a:gd name="connsiteY3" fmla="*/ 134743 h 4845377"/>
                <a:gd name="connsiteX4" fmla="*/ 5326019 w 11689237"/>
                <a:gd name="connsiteY4" fmla="*/ 1294554 h 4845377"/>
                <a:gd name="connsiteX5" fmla="*/ 6744439 w 11689237"/>
                <a:gd name="connsiteY5" fmla="*/ 3161879 h 4845377"/>
                <a:gd name="connsiteX6" fmla="*/ 6951263 w 11689237"/>
                <a:gd name="connsiteY6" fmla="*/ 3415899 h 4845377"/>
                <a:gd name="connsiteX7" fmla="*/ 7747200 w 11689237"/>
                <a:gd name="connsiteY7" fmla="*/ 4100851 h 4845377"/>
                <a:gd name="connsiteX8" fmla="*/ 8871691 w 11689237"/>
                <a:gd name="connsiteY8" fmla="*/ 4522607 h 4845377"/>
                <a:gd name="connsiteX9" fmla="*/ 9766169 w 11689237"/>
                <a:gd name="connsiteY9" fmla="*/ 4703350 h 4845377"/>
                <a:gd name="connsiteX10" fmla="*/ 10423028 w 11689237"/>
                <a:gd name="connsiteY10" fmla="*/ 4790202 h 4845377"/>
                <a:gd name="connsiteX11" fmla="*/ 11694956 w 11689237"/>
                <a:gd name="connsiteY11" fmla="*/ 4845380 h 4845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89237" h="4845377">
                  <a:moveTo>
                    <a:pt x="0" y="539656"/>
                  </a:moveTo>
                  <a:cubicBezTo>
                    <a:pt x="362429" y="388010"/>
                    <a:pt x="757727" y="289971"/>
                    <a:pt x="1178539" y="198908"/>
                  </a:cubicBezTo>
                  <a:cubicBezTo>
                    <a:pt x="1505586" y="127139"/>
                    <a:pt x="1835462" y="59077"/>
                    <a:pt x="2155219" y="25141"/>
                  </a:cubicBezTo>
                  <a:cubicBezTo>
                    <a:pt x="2667974" y="-29346"/>
                    <a:pt x="3165647" y="3648"/>
                    <a:pt x="3611032" y="134743"/>
                  </a:cubicBezTo>
                  <a:cubicBezTo>
                    <a:pt x="4304279" y="341693"/>
                    <a:pt x="4844309" y="780982"/>
                    <a:pt x="5326019" y="1294554"/>
                  </a:cubicBezTo>
                  <a:cubicBezTo>
                    <a:pt x="5844619" y="1847531"/>
                    <a:pt x="6268699" y="2545428"/>
                    <a:pt x="6744439" y="3161879"/>
                  </a:cubicBezTo>
                  <a:cubicBezTo>
                    <a:pt x="6811558" y="3248731"/>
                    <a:pt x="6880122" y="3333886"/>
                    <a:pt x="6951263" y="3415899"/>
                  </a:cubicBezTo>
                  <a:cubicBezTo>
                    <a:pt x="7186807" y="3687140"/>
                    <a:pt x="7442902" y="3922056"/>
                    <a:pt x="7747200" y="4100851"/>
                  </a:cubicBezTo>
                  <a:cubicBezTo>
                    <a:pt x="8081851" y="4297935"/>
                    <a:pt x="8469795" y="4422242"/>
                    <a:pt x="8871691" y="4522607"/>
                  </a:cubicBezTo>
                  <a:cubicBezTo>
                    <a:pt x="9161345" y="4593999"/>
                    <a:pt x="9459798" y="4654079"/>
                    <a:pt x="9766169" y="4703350"/>
                  </a:cubicBezTo>
                  <a:cubicBezTo>
                    <a:pt x="9981791" y="4737852"/>
                    <a:pt x="10201122" y="4767641"/>
                    <a:pt x="10423028" y="4790202"/>
                  </a:cubicBezTo>
                  <a:cubicBezTo>
                    <a:pt x="10846167" y="4833880"/>
                    <a:pt x="11276658" y="4853110"/>
                    <a:pt x="11694956" y="4845380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B10E637-48F4-4CC5-82B0-A60C1BA80EAE}"/>
                </a:ext>
              </a:extLst>
            </p:cNvPr>
            <p:cNvSpPr/>
            <p:nvPr/>
          </p:nvSpPr>
          <p:spPr>
            <a:xfrm>
              <a:off x="-9503284" y="1197884"/>
              <a:ext cx="11670384" cy="5015060"/>
            </a:xfrm>
            <a:custGeom>
              <a:avLst/>
              <a:gdLst>
                <a:gd name="connsiteX0" fmla="*/ 0 w 11670383"/>
                <a:gd name="connsiteY0" fmla="*/ 582387 h 5015060"/>
                <a:gd name="connsiteX1" fmla="*/ 1202735 w 11670383"/>
                <a:gd name="connsiteY1" fmla="*/ 194191 h 5015060"/>
                <a:gd name="connsiteX2" fmla="*/ 2192863 w 11670383"/>
                <a:gd name="connsiteY2" fmla="*/ 19481 h 5015060"/>
                <a:gd name="connsiteX3" fmla="*/ 3671049 w 11670383"/>
                <a:gd name="connsiteY3" fmla="*/ 156296 h 5015060"/>
                <a:gd name="connsiteX4" fmla="*/ 5393892 w 11670383"/>
                <a:gd name="connsiteY4" fmla="*/ 1383666 h 5015060"/>
                <a:gd name="connsiteX5" fmla="*/ 6769074 w 11670383"/>
                <a:gd name="connsiteY5" fmla="*/ 3279333 h 5015060"/>
                <a:gd name="connsiteX6" fmla="*/ 6969111 w 11670383"/>
                <a:gd name="connsiteY6" fmla="*/ 3538822 h 5015060"/>
                <a:gd name="connsiteX7" fmla="*/ 7744748 w 11670383"/>
                <a:gd name="connsiteY7" fmla="*/ 4251802 h 5015060"/>
                <a:gd name="connsiteX8" fmla="*/ 8857551 w 11670383"/>
                <a:gd name="connsiteY8" fmla="*/ 4703912 h 5015060"/>
                <a:gd name="connsiteX9" fmla="*/ 9745996 w 11670383"/>
                <a:gd name="connsiteY9" fmla="*/ 4896910 h 5015060"/>
                <a:gd name="connsiteX10" fmla="*/ 10399587 w 11670383"/>
                <a:gd name="connsiteY10" fmla="*/ 4982443 h 5015060"/>
                <a:gd name="connsiteX11" fmla="*/ 11671263 w 11670383"/>
                <a:gd name="connsiteY11" fmla="*/ 5008209 h 5015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0383" h="5015060">
                  <a:moveTo>
                    <a:pt x="0" y="582387"/>
                  </a:moveTo>
                  <a:cubicBezTo>
                    <a:pt x="372610" y="409751"/>
                    <a:pt x="776957" y="292607"/>
                    <a:pt x="1202735" y="194191"/>
                  </a:cubicBezTo>
                  <a:cubicBezTo>
                    <a:pt x="1534055" y="116766"/>
                    <a:pt x="1868393" y="50841"/>
                    <a:pt x="2192863" y="19481"/>
                  </a:cubicBezTo>
                  <a:cubicBezTo>
                    <a:pt x="2714731" y="-29224"/>
                    <a:pt x="3220385" y="12317"/>
                    <a:pt x="3671049" y="156296"/>
                  </a:cubicBezTo>
                  <a:cubicBezTo>
                    <a:pt x="4373346" y="383042"/>
                    <a:pt x="4917336" y="846778"/>
                    <a:pt x="5393892" y="1383666"/>
                  </a:cubicBezTo>
                  <a:cubicBezTo>
                    <a:pt x="5898477" y="1952228"/>
                    <a:pt x="6308732" y="2651885"/>
                    <a:pt x="6769074" y="3279333"/>
                  </a:cubicBezTo>
                  <a:cubicBezTo>
                    <a:pt x="6833993" y="3367757"/>
                    <a:pt x="6900358" y="3454672"/>
                    <a:pt x="6969111" y="3538822"/>
                  </a:cubicBezTo>
                  <a:cubicBezTo>
                    <a:pt x="7196862" y="3816975"/>
                    <a:pt x="7445668" y="4062638"/>
                    <a:pt x="7744748" y="4251802"/>
                  </a:cubicBezTo>
                  <a:cubicBezTo>
                    <a:pt x="8073807" y="4460323"/>
                    <a:pt x="8458420" y="4595378"/>
                    <a:pt x="8857551" y="4703912"/>
                  </a:cubicBezTo>
                  <a:cubicBezTo>
                    <a:pt x="9144817" y="4781212"/>
                    <a:pt x="9441258" y="4845943"/>
                    <a:pt x="9745996" y="4896910"/>
                  </a:cubicBezTo>
                  <a:cubicBezTo>
                    <a:pt x="9960173" y="4932543"/>
                    <a:pt x="10178435" y="4961955"/>
                    <a:pt x="10399587" y="4982443"/>
                  </a:cubicBezTo>
                  <a:cubicBezTo>
                    <a:pt x="10820588" y="5022098"/>
                    <a:pt x="11250639" y="5031274"/>
                    <a:pt x="11671263" y="5008209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551FB92-8D67-4F3A-80C5-28EAFB09482B}"/>
                </a:ext>
              </a:extLst>
            </p:cNvPr>
            <p:cNvSpPr/>
            <p:nvPr/>
          </p:nvSpPr>
          <p:spPr>
            <a:xfrm>
              <a:off x="-9497880" y="1074373"/>
              <a:ext cx="11645245" cy="5197312"/>
            </a:xfrm>
            <a:custGeom>
              <a:avLst/>
              <a:gdLst>
                <a:gd name="connsiteX0" fmla="*/ 0 w 11645245"/>
                <a:gd name="connsiteY0" fmla="*/ 626461 h 5197311"/>
                <a:gd name="connsiteX1" fmla="*/ 1226867 w 11645245"/>
                <a:gd name="connsiteY1" fmla="*/ 190754 h 5197311"/>
                <a:gd name="connsiteX2" fmla="*/ 2230508 w 11645245"/>
                <a:gd name="connsiteY2" fmla="*/ 15101 h 5197311"/>
                <a:gd name="connsiteX3" fmla="*/ 3731066 w 11645245"/>
                <a:gd name="connsiteY3" fmla="*/ 179128 h 5197311"/>
                <a:gd name="connsiteX4" fmla="*/ 5461891 w 11645245"/>
                <a:gd name="connsiteY4" fmla="*/ 1474245 h 5197311"/>
                <a:gd name="connsiteX5" fmla="*/ 6793898 w 11645245"/>
                <a:gd name="connsiteY5" fmla="*/ 3398193 h 5197311"/>
                <a:gd name="connsiteX6" fmla="*/ 6987147 w 11645245"/>
                <a:gd name="connsiteY6" fmla="*/ 3663086 h 5197311"/>
                <a:gd name="connsiteX7" fmla="*/ 7742486 w 11645245"/>
                <a:gd name="connsiteY7" fmla="*/ 4404033 h 5197311"/>
                <a:gd name="connsiteX8" fmla="*/ 8843662 w 11645245"/>
                <a:gd name="connsiteY8" fmla="*/ 4886497 h 5197311"/>
                <a:gd name="connsiteX9" fmla="*/ 9726137 w 11645245"/>
                <a:gd name="connsiteY9" fmla="*/ 5091750 h 5197311"/>
                <a:gd name="connsiteX10" fmla="*/ 10376460 w 11645245"/>
                <a:gd name="connsiteY10" fmla="*/ 5176026 h 5197311"/>
                <a:gd name="connsiteX11" fmla="*/ 11647885 w 11645245"/>
                <a:gd name="connsiteY11" fmla="*/ 5172318 h 5197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45245" h="5197311">
                  <a:moveTo>
                    <a:pt x="0" y="626461"/>
                  </a:moveTo>
                  <a:cubicBezTo>
                    <a:pt x="382791" y="432897"/>
                    <a:pt x="796251" y="296586"/>
                    <a:pt x="1226867" y="190754"/>
                  </a:cubicBezTo>
                  <a:cubicBezTo>
                    <a:pt x="1562524" y="107610"/>
                    <a:pt x="1901198" y="43193"/>
                    <a:pt x="2230508" y="15101"/>
                  </a:cubicBezTo>
                  <a:cubicBezTo>
                    <a:pt x="2761425" y="-28828"/>
                    <a:pt x="3275060" y="22265"/>
                    <a:pt x="3731066" y="179128"/>
                  </a:cubicBezTo>
                  <a:cubicBezTo>
                    <a:pt x="4442476" y="425733"/>
                    <a:pt x="4990865" y="913853"/>
                    <a:pt x="5461891" y="1474245"/>
                  </a:cubicBezTo>
                  <a:cubicBezTo>
                    <a:pt x="5952901" y="2058393"/>
                    <a:pt x="6348890" y="2759810"/>
                    <a:pt x="6793898" y="3398193"/>
                  </a:cubicBezTo>
                  <a:cubicBezTo>
                    <a:pt x="6856617" y="3488125"/>
                    <a:pt x="6920720" y="3576862"/>
                    <a:pt x="6987147" y="3663086"/>
                  </a:cubicBezTo>
                  <a:cubicBezTo>
                    <a:pt x="7207106" y="3948153"/>
                    <a:pt x="7448621" y="4204562"/>
                    <a:pt x="7742486" y="4404033"/>
                  </a:cubicBezTo>
                  <a:cubicBezTo>
                    <a:pt x="8065951" y="4623992"/>
                    <a:pt x="8447234" y="4769730"/>
                    <a:pt x="8843662" y="4886497"/>
                  </a:cubicBezTo>
                  <a:cubicBezTo>
                    <a:pt x="9128477" y="4969767"/>
                    <a:pt x="9422908" y="5039148"/>
                    <a:pt x="9726137" y="5091750"/>
                  </a:cubicBezTo>
                  <a:cubicBezTo>
                    <a:pt x="9938931" y="5128515"/>
                    <a:pt x="10155998" y="5157486"/>
                    <a:pt x="10376460" y="5176026"/>
                  </a:cubicBezTo>
                  <a:cubicBezTo>
                    <a:pt x="10795325" y="5211659"/>
                    <a:pt x="11224936" y="5210779"/>
                    <a:pt x="11647885" y="5172318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D57E269-865A-4772-9D90-361AF9DFAAE9}"/>
                </a:ext>
              </a:extLst>
            </p:cNvPr>
            <p:cNvSpPr/>
            <p:nvPr/>
          </p:nvSpPr>
          <p:spPr>
            <a:xfrm>
              <a:off x="-9492412" y="950109"/>
              <a:ext cx="11620107" cy="5385848"/>
            </a:xfrm>
            <a:custGeom>
              <a:avLst/>
              <a:gdLst>
                <a:gd name="connsiteX0" fmla="*/ 0 w 11620107"/>
                <a:gd name="connsiteY0" fmla="*/ 671288 h 5385847"/>
                <a:gd name="connsiteX1" fmla="*/ 1251063 w 11620107"/>
                <a:gd name="connsiteY1" fmla="*/ 188070 h 5385847"/>
                <a:gd name="connsiteX2" fmla="*/ 2268215 w 11620107"/>
                <a:gd name="connsiteY2" fmla="*/ 11475 h 5385847"/>
                <a:gd name="connsiteX3" fmla="*/ 3791084 w 11620107"/>
                <a:gd name="connsiteY3" fmla="*/ 202713 h 5385847"/>
                <a:gd name="connsiteX4" fmla="*/ 5529826 w 11620107"/>
                <a:gd name="connsiteY4" fmla="*/ 1565515 h 5385847"/>
                <a:gd name="connsiteX5" fmla="*/ 6818596 w 11620107"/>
                <a:gd name="connsiteY5" fmla="*/ 3517806 h 5385847"/>
                <a:gd name="connsiteX6" fmla="*/ 7005121 w 11620107"/>
                <a:gd name="connsiteY6" fmla="*/ 3788167 h 5385847"/>
                <a:gd name="connsiteX7" fmla="*/ 7740224 w 11620107"/>
                <a:gd name="connsiteY7" fmla="*/ 4557143 h 5385847"/>
                <a:gd name="connsiteX8" fmla="*/ 8829710 w 11620107"/>
                <a:gd name="connsiteY8" fmla="*/ 5069961 h 5385847"/>
                <a:gd name="connsiteX9" fmla="*/ 9706215 w 11620107"/>
                <a:gd name="connsiteY9" fmla="*/ 5287469 h 5385847"/>
                <a:gd name="connsiteX10" fmla="*/ 10353270 w 11620107"/>
                <a:gd name="connsiteY10" fmla="*/ 5370425 h 5385847"/>
                <a:gd name="connsiteX11" fmla="*/ 11624380 w 11620107"/>
                <a:gd name="connsiteY11" fmla="*/ 5337305 h 5385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20107" h="5385847">
                  <a:moveTo>
                    <a:pt x="0" y="671288"/>
                  </a:moveTo>
                  <a:cubicBezTo>
                    <a:pt x="393035" y="456734"/>
                    <a:pt x="815481" y="301318"/>
                    <a:pt x="1251063" y="188070"/>
                  </a:cubicBezTo>
                  <a:cubicBezTo>
                    <a:pt x="1591056" y="99270"/>
                    <a:pt x="1934003" y="36299"/>
                    <a:pt x="2268215" y="11475"/>
                  </a:cubicBezTo>
                  <a:cubicBezTo>
                    <a:pt x="2808182" y="-27741"/>
                    <a:pt x="3329862" y="32968"/>
                    <a:pt x="3791084" y="202713"/>
                  </a:cubicBezTo>
                  <a:cubicBezTo>
                    <a:pt x="4511543" y="469115"/>
                    <a:pt x="5064708" y="981556"/>
                    <a:pt x="5529826" y="1565515"/>
                  </a:cubicBezTo>
                  <a:cubicBezTo>
                    <a:pt x="6007577" y="2165311"/>
                    <a:pt x="6388985" y="2868425"/>
                    <a:pt x="6818596" y="3517806"/>
                  </a:cubicBezTo>
                  <a:cubicBezTo>
                    <a:pt x="6879116" y="3609309"/>
                    <a:pt x="6940956" y="3699806"/>
                    <a:pt x="7005121" y="3788167"/>
                  </a:cubicBezTo>
                  <a:cubicBezTo>
                    <a:pt x="7217224" y="4080209"/>
                    <a:pt x="7451512" y="4347302"/>
                    <a:pt x="7740224" y="4557143"/>
                  </a:cubicBezTo>
                  <a:cubicBezTo>
                    <a:pt x="8058095" y="4788540"/>
                    <a:pt x="8436047" y="4945025"/>
                    <a:pt x="8829710" y="5069961"/>
                  </a:cubicBezTo>
                  <a:cubicBezTo>
                    <a:pt x="9112137" y="5159139"/>
                    <a:pt x="9404557" y="5233171"/>
                    <a:pt x="9706215" y="5287469"/>
                  </a:cubicBezTo>
                  <a:cubicBezTo>
                    <a:pt x="9917626" y="5325428"/>
                    <a:pt x="10133500" y="5353959"/>
                    <a:pt x="10353270" y="5370425"/>
                  </a:cubicBezTo>
                  <a:cubicBezTo>
                    <a:pt x="10769998" y="5402036"/>
                    <a:pt x="11199106" y="5391101"/>
                    <a:pt x="11624380" y="5337305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860035E-16C8-43C9-B553-CA3DA68EB0EB}"/>
                </a:ext>
              </a:extLst>
            </p:cNvPr>
            <p:cNvSpPr/>
            <p:nvPr/>
          </p:nvSpPr>
          <p:spPr>
            <a:xfrm>
              <a:off x="-9486945" y="825273"/>
              <a:ext cx="11594969" cy="5574384"/>
            </a:xfrm>
            <a:custGeom>
              <a:avLst/>
              <a:gdLst>
                <a:gd name="connsiteX0" fmla="*/ 0 w 11594969"/>
                <a:gd name="connsiteY0" fmla="*/ 716688 h 5574383"/>
                <a:gd name="connsiteX1" fmla="*/ 1275195 w 11594969"/>
                <a:gd name="connsiteY1" fmla="*/ 186022 h 5574383"/>
                <a:gd name="connsiteX2" fmla="*/ 2305859 w 11594969"/>
                <a:gd name="connsiteY2" fmla="*/ 8484 h 5574383"/>
                <a:gd name="connsiteX3" fmla="*/ 3851101 w 11594969"/>
                <a:gd name="connsiteY3" fmla="*/ 226934 h 5574383"/>
                <a:gd name="connsiteX4" fmla="*/ 5597825 w 11594969"/>
                <a:gd name="connsiteY4" fmla="*/ 1657421 h 5574383"/>
                <a:gd name="connsiteX5" fmla="*/ 6843420 w 11594969"/>
                <a:gd name="connsiteY5" fmla="*/ 3637993 h 5574383"/>
                <a:gd name="connsiteX6" fmla="*/ 7023158 w 11594969"/>
                <a:gd name="connsiteY6" fmla="*/ 3913758 h 5574383"/>
                <a:gd name="connsiteX7" fmla="*/ 7737961 w 11594969"/>
                <a:gd name="connsiteY7" fmla="*/ 4710763 h 5574383"/>
                <a:gd name="connsiteX8" fmla="*/ 8815822 w 11594969"/>
                <a:gd name="connsiteY8" fmla="*/ 5253998 h 5574383"/>
                <a:gd name="connsiteX9" fmla="*/ 9686355 w 11594969"/>
                <a:gd name="connsiteY9" fmla="*/ 5483698 h 5574383"/>
                <a:gd name="connsiteX10" fmla="*/ 10330143 w 11594969"/>
                <a:gd name="connsiteY10" fmla="*/ 5565397 h 5574383"/>
                <a:gd name="connsiteX11" fmla="*/ 11601002 w 11594969"/>
                <a:gd name="connsiteY11" fmla="*/ 5502803 h 5574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594969" h="5574383">
                  <a:moveTo>
                    <a:pt x="0" y="716688"/>
                  </a:moveTo>
                  <a:cubicBezTo>
                    <a:pt x="403216" y="481207"/>
                    <a:pt x="834712" y="306685"/>
                    <a:pt x="1275195" y="186022"/>
                  </a:cubicBezTo>
                  <a:cubicBezTo>
                    <a:pt x="1619525" y="91503"/>
                    <a:pt x="1966808" y="30040"/>
                    <a:pt x="2305859" y="8484"/>
                  </a:cubicBezTo>
                  <a:cubicBezTo>
                    <a:pt x="2854876" y="-26018"/>
                    <a:pt x="3384600" y="44306"/>
                    <a:pt x="3851101" y="226934"/>
                  </a:cubicBezTo>
                  <a:cubicBezTo>
                    <a:pt x="4580610" y="513195"/>
                    <a:pt x="5138928" y="1049832"/>
                    <a:pt x="5597825" y="1657421"/>
                  </a:cubicBezTo>
                  <a:cubicBezTo>
                    <a:pt x="6062630" y="2272865"/>
                    <a:pt x="6429207" y="2977676"/>
                    <a:pt x="6843420" y="3637993"/>
                  </a:cubicBezTo>
                  <a:cubicBezTo>
                    <a:pt x="6901803" y="3731004"/>
                    <a:pt x="6961381" y="3823323"/>
                    <a:pt x="7023158" y="3913758"/>
                  </a:cubicBezTo>
                  <a:cubicBezTo>
                    <a:pt x="7227468" y="4212713"/>
                    <a:pt x="7454528" y="4490553"/>
                    <a:pt x="7737961" y="4710763"/>
                  </a:cubicBezTo>
                  <a:cubicBezTo>
                    <a:pt x="8050240" y="4953534"/>
                    <a:pt x="8424797" y="5120829"/>
                    <a:pt x="8815822" y="5253998"/>
                  </a:cubicBezTo>
                  <a:cubicBezTo>
                    <a:pt x="9095860" y="5349146"/>
                    <a:pt x="9386206" y="5427766"/>
                    <a:pt x="9686355" y="5483698"/>
                  </a:cubicBezTo>
                  <a:cubicBezTo>
                    <a:pt x="9896322" y="5522788"/>
                    <a:pt x="10111065" y="5550880"/>
                    <a:pt x="10330143" y="5565397"/>
                  </a:cubicBezTo>
                  <a:cubicBezTo>
                    <a:pt x="10744734" y="5592986"/>
                    <a:pt x="11173402" y="5571996"/>
                    <a:pt x="11601002" y="5502803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818D0D1-71C2-48D0-8832-94F675D9DD1A}"/>
                </a:ext>
              </a:extLst>
            </p:cNvPr>
            <p:cNvSpPr/>
            <p:nvPr/>
          </p:nvSpPr>
          <p:spPr>
            <a:xfrm>
              <a:off x="-9481477" y="699823"/>
              <a:ext cx="11576115" cy="5762920"/>
            </a:xfrm>
            <a:custGeom>
              <a:avLst/>
              <a:gdLst>
                <a:gd name="connsiteX0" fmla="*/ 0 w 11576115"/>
                <a:gd name="connsiteY0" fmla="*/ 762702 h 5762919"/>
                <a:gd name="connsiteX1" fmla="*/ 3911118 w 11576115"/>
                <a:gd name="connsiteY1" fmla="*/ 251706 h 5762919"/>
                <a:gd name="connsiteX2" fmla="*/ 5665761 w 11576115"/>
                <a:gd name="connsiteY2" fmla="*/ 1749814 h 5762919"/>
                <a:gd name="connsiteX3" fmla="*/ 6868118 w 11576115"/>
                <a:gd name="connsiteY3" fmla="*/ 3758729 h 5762919"/>
                <a:gd name="connsiteX4" fmla="*/ 7735573 w 11576115"/>
                <a:gd name="connsiteY4" fmla="*/ 4864996 h 5762919"/>
                <a:gd name="connsiteX5" fmla="*/ 8801745 w 11576115"/>
                <a:gd name="connsiteY5" fmla="*/ 5438586 h 5762919"/>
                <a:gd name="connsiteX6" fmla="*/ 10306828 w 11576115"/>
                <a:gd name="connsiteY6" fmla="*/ 5760920 h 5762919"/>
                <a:gd name="connsiteX7" fmla="*/ 11577435 w 11576115"/>
                <a:gd name="connsiteY7" fmla="*/ 5668914 h 5762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76115" h="5762919">
                  <a:moveTo>
                    <a:pt x="0" y="762702"/>
                  </a:moveTo>
                  <a:cubicBezTo>
                    <a:pt x="1262249" y="-20288"/>
                    <a:pt x="2777199" y="-218188"/>
                    <a:pt x="3911118" y="251706"/>
                  </a:cubicBezTo>
                  <a:cubicBezTo>
                    <a:pt x="4649740" y="557763"/>
                    <a:pt x="5213588" y="1118596"/>
                    <a:pt x="5665761" y="1749814"/>
                  </a:cubicBezTo>
                  <a:cubicBezTo>
                    <a:pt x="6117933" y="2381033"/>
                    <a:pt x="6469302" y="3087415"/>
                    <a:pt x="6868118" y="3758729"/>
                  </a:cubicBezTo>
                  <a:cubicBezTo>
                    <a:pt x="7110010" y="4165904"/>
                    <a:pt x="7373207" y="4564596"/>
                    <a:pt x="7735573" y="4864996"/>
                  </a:cubicBezTo>
                  <a:cubicBezTo>
                    <a:pt x="8042258" y="5119206"/>
                    <a:pt x="8413486" y="5297184"/>
                    <a:pt x="8801745" y="5438586"/>
                  </a:cubicBezTo>
                  <a:cubicBezTo>
                    <a:pt x="9273210" y="5610280"/>
                    <a:pt x="9775785" y="5730565"/>
                    <a:pt x="10306828" y="5760920"/>
                  </a:cubicBezTo>
                  <a:cubicBezTo>
                    <a:pt x="10719282" y="5784487"/>
                    <a:pt x="11147448" y="5753441"/>
                    <a:pt x="11577435" y="5668914"/>
                  </a:cubicBezTo>
                </a:path>
              </a:pathLst>
            </a:custGeom>
            <a:grpFill/>
            <a:ln w="6350" cap="flat">
              <a:solidFill>
                <a:schemeClr val="accent3">
                  <a:alpha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9" dur="4000" fill="hold"/>
                                        <p:tgtEl>
                                          <p:spTgt spid="9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Image result for white background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Image result for white background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0E782F-279F-4610-989D-4794B0235131}"/>
              </a:ext>
            </a:extLst>
          </p:cNvPr>
          <p:cNvSpPr/>
          <p:nvPr/>
        </p:nvSpPr>
        <p:spPr>
          <a:xfrm>
            <a:off x="159774" y="1981200"/>
            <a:ext cx="1203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altLang="en-US" sz="3200" dirty="0">
                <a:solidFill>
                  <a:schemeClr val="bg1"/>
                </a:solidFill>
              </a:rPr>
              <a:t>Establishing routines and work habits in students first;  content can come later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altLang="en-US" sz="3200" dirty="0">
                <a:solidFill>
                  <a:schemeClr val="bg1"/>
                </a:solidFill>
              </a:rPr>
              <a:t>Teaching organizational skills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altLang="en-US" sz="3200" dirty="0">
                <a:solidFill>
                  <a:schemeClr val="bg1"/>
                </a:solidFill>
              </a:rPr>
              <a:t>Learning students’ names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altLang="en-US" sz="3200" dirty="0">
                <a:solidFill>
                  <a:schemeClr val="bg1"/>
                </a:solidFill>
              </a:rPr>
              <a:t>Planning your first day down to the minute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altLang="en-US" sz="3200" dirty="0">
                <a:solidFill>
                  <a:schemeClr val="bg1"/>
                </a:solidFill>
              </a:rPr>
              <a:t>Standing as you speak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altLang="en-US" sz="3200" dirty="0">
                <a:solidFill>
                  <a:schemeClr val="bg1"/>
                </a:solidFill>
              </a:rPr>
              <a:t>Using a firm but soft voice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altLang="en-US" sz="3200" dirty="0">
                <a:solidFill>
                  <a:schemeClr val="bg1"/>
                </a:solidFill>
              </a:rPr>
              <a:t>Beginning many sentences with “We will…” and “You will…”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B7CBF3A-277B-49AF-B931-5320018A9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Create a positive </a:t>
            </a:r>
            <a:r>
              <a:rPr lang="en-US" b="1" cap="small" dirty="0">
                <a:solidFill>
                  <a:srgbClr val="FF0066"/>
                </a:solidFill>
              </a:rPr>
              <a:t>classroom community</a:t>
            </a:r>
            <a:r>
              <a:rPr lang="en-US" b="1" dirty="0">
                <a:solidFill>
                  <a:srgbClr val="FF0066"/>
                </a:solidFill>
              </a:rPr>
              <a:t> by  . . .</a:t>
            </a:r>
            <a:endParaRPr lang="en-US" dirty="0">
              <a:solidFill>
                <a:srgbClr val="FF0066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D3C5356-3CBD-4153-A859-49D4F3046C87}"/>
              </a:ext>
            </a:extLst>
          </p:cNvPr>
          <p:cNvGrpSpPr/>
          <p:nvPr/>
        </p:nvGrpSpPr>
        <p:grpSpPr>
          <a:xfrm rot="18680669">
            <a:off x="8995379" y="3198663"/>
            <a:ext cx="4445900" cy="4456021"/>
            <a:chOff x="15533070" y="2004062"/>
            <a:chExt cx="8138630" cy="8138632"/>
          </a:xfrm>
        </p:grpSpPr>
        <p:grpSp>
          <p:nvGrpSpPr>
            <p:cNvPr id="16" name="Graphic 32">
              <a:extLst>
                <a:ext uri="{FF2B5EF4-FFF2-40B4-BE49-F238E27FC236}">
                  <a16:creationId xmlns:a16="http://schemas.microsoft.com/office/drawing/2014/main" id="{5E6880A1-E466-4C23-B6A0-47535ADF713D}"/>
                </a:ext>
              </a:extLst>
            </p:cNvPr>
            <p:cNvGrpSpPr/>
            <p:nvPr/>
          </p:nvGrpSpPr>
          <p:grpSpPr>
            <a:xfrm>
              <a:off x="19602384" y="2004062"/>
              <a:ext cx="4069316" cy="8138632"/>
              <a:chOff x="5486400" y="2219325"/>
              <a:chExt cx="1209675" cy="2419350"/>
            </a:xfrm>
          </p:grpSpPr>
          <p:sp>
            <p:nvSpPr>
              <p:cNvPr id="24" name="Freeform: Shape 78">
                <a:extLst>
                  <a:ext uri="{FF2B5EF4-FFF2-40B4-BE49-F238E27FC236}">
                    <a16:creationId xmlns:a16="http://schemas.microsoft.com/office/drawing/2014/main" id="{7E3DF7AD-33C4-47CB-82C0-1738448BE585}"/>
                  </a:ext>
                </a:extLst>
              </p:cNvPr>
              <p:cNvSpPr/>
              <p:nvPr/>
            </p:nvSpPr>
            <p:spPr>
              <a:xfrm>
                <a:off x="5486400" y="2484881"/>
                <a:ext cx="942975" cy="1885950"/>
              </a:xfrm>
              <a:custGeom>
                <a:avLst/>
                <a:gdLst>
                  <a:gd name="connsiteX0" fmla="*/ 0 w 942975"/>
                  <a:gd name="connsiteY0" fmla="*/ 0 h 1885950"/>
                  <a:gd name="connsiteX1" fmla="*/ 945261 w 942975"/>
                  <a:gd name="connsiteY1" fmla="*/ 945261 h 1885950"/>
                  <a:gd name="connsiteX2" fmla="*/ 0 w 942975"/>
                  <a:gd name="connsiteY2" fmla="*/ 1890522 h 1885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975" h="1885950">
                    <a:moveTo>
                      <a:pt x="0" y="0"/>
                    </a:moveTo>
                    <a:cubicBezTo>
                      <a:pt x="522065" y="0"/>
                      <a:pt x="945261" y="423196"/>
                      <a:pt x="945261" y="945261"/>
                    </a:cubicBezTo>
                    <a:cubicBezTo>
                      <a:pt x="945261" y="1467326"/>
                      <a:pt x="522065" y="1890522"/>
                      <a:pt x="0" y="1890522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Freeform: Shape 79">
                <a:extLst>
                  <a:ext uri="{FF2B5EF4-FFF2-40B4-BE49-F238E27FC236}">
                    <a16:creationId xmlns:a16="http://schemas.microsoft.com/office/drawing/2014/main" id="{C17AAEEE-61AE-4DEF-BEE8-F16C88CEED11}"/>
                  </a:ext>
                </a:extLst>
              </p:cNvPr>
              <p:cNvSpPr/>
              <p:nvPr/>
            </p:nvSpPr>
            <p:spPr>
              <a:xfrm>
                <a:off x="5486400" y="2431732"/>
                <a:ext cx="990600" cy="1990725"/>
              </a:xfrm>
              <a:custGeom>
                <a:avLst/>
                <a:gdLst>
                  <a:gd name="connsiteX0" fmla="*/ 0 w 990600"/>
                  <a:gd name="connsiteY0" fmla="*/ 0 h 1990725"/>
                  <a:gd name="connsiteX1" fmla="*/ 998411 w 990600"/>
                  <a:gd name="connsiteY1" fmla="*/ 998411 h 1990725"/>
                  <a:gd name="connsiteX2" fmla="*/ 0 w 990600"/>
                  <a:gd name="connsiteY2" fmla="*/ 1996821 h 1990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90600" h="1990725">
                    <a:moveTo>
                      <a:pt x="0" y="0"/>
                    </a:moveTo>
                    <a:cubicBezTo>
                      <a:pt x="551402" y="0"/>
                      <a:pt x="998411" y="447008"/>
                      <a:pt x="998411" y="998411"/>
                    </a:cubicBezTo>
                    <a:cubicBezTo>
                      <a:pt x="998411" y="1549813"/>
                      <a:pt x="551402" y="1996821"/>
                      <a:pt x="0" y="1996821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Freeform: Shape 80">
                <a:extLst>
                  <a:ext uri="{FF2B5EF4-FFF2-40B4-BE49-F238E27FC236}">
                    <a16:creationId xmlns:a16="http://schemas.microsoft.com/office/drawing/2014/main" id="{9ECA02D6-A6DD-4D5E-8E20-37435EE8219C}"/>
                  </a:ext>
                </a:extLst>
              </p:cNvPr>
              <p:cNvSpPr/>
              <p:nvPr/>
            </p:nvSpPr>
            <p:spPr>
              <a:xfrm>
                <a:off x="5486400" y="2378678"/>
                <a:ext cx="1047750" cy="2095500"/>
              </a:xfrm>
              <a:custGeom>
                <a:avLst/>
                <a:gdLst>
                  <a:gd name="connsiteX0" fmla="*/ 0 w 1047750"/>
                  <a:gd name="connsiteY0" fmla="*/ 0 h 2095500"/>
                  <a:gd name="connsiteX1" fmla="*/ 1051465 w 1047750"/>
                  <a:gd name="connsiteY1" fmla="*/ 1051465 h 2095500"/>
                  <a:gd name="connsiteX2" fmla="*/ 0 w 1047750"/>
                  <a:gd name="connsiteY2" fmla="*/ 2102930 h 209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750" h="2095500">
                    <a:moveTo>
                      <a:pt x="0" y="0"/>
                    </a:moveTo>
                    <a:cubicBezTo>
                      <a:pt x="580739" y="0"/>
                      <a:pt x="1051465" y="470726"/>
                      <a:pt x="1051465" y="1051465"/>
                    </a:cubicBezTo>
                    <a:cubicBezTo>
                      <a:pt x="1051465" y="1632204"/>
                      <a:pt x="580739" y="2102930"/>
                      <a:pt x="0" y="2102930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Freeform: Shape 81">
                <a:extLst>
                  <a:ext uri="{FF2B5EF4-FFF2-40B4-BE49-F238E27FC236}">
                    <a16:creationId xmlns:a16="http://schemas.microsoft.com/office/drawing/2014/main" id="{9D44A458-C10D-4990-B9F1-059B75990667}"/>
                  </a:ext>
                </a:extLst>
              </p:cNvPr>
              <p:cNvSpPr/>
              <p:nvPr/>
            </p:nvSpPr>
            <p:spPr>
              <a:xfrm>
                <a:off x="5486400" y="2324195"/>
                <a:ext cx="1104900" cy="2209800"/>
              </a:xfrm>
              <a:custGeom>
                <a:avLst/>
                <a:gdLst>
                  <a:gd name="connsiteX0" fmla="*/ 0 w 1104900"/>
                  <a:gd name="connsiteY0" fmla="*/ 0 h 2209800"/>
                  <a:gd name="connsiteX1" fmla="*/ 1105853 w 1104900"/>
                  <a:gd name="connsiteY1" fmla="*/ 1105853 h 2209800"/>
                  <a:gd name="connsiteX2" fmla="*/ 0 w 1104900"/>
                  <a:gd name="connsiteY2" fmla="*/ 2211800 h 2209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04900" h="2209800">
                    <a:moveTo>
                      <a:pt x="0" y="0"/>
                    </a:moveTo>
                    <a:cubicBezTo>
                      <a:pt x="610743" y="0"/>
                      <a:pt x="1105853" y="495110"/>
                      <a:pt x="1105853" y="1105853"/>
                    </a:cubicBezTo>
                    <a:cubicBezTo>
                      <a:pt x="1105853" y="1716596"/>
                      <a:pt x="610743" y="2211800"/>
                      <a:pt x="0" y="2211800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" name="Freeform: Shape 82">
                <a:extLst>
                  <a:ext uri="{FF2B5EF4-FFF2-40B4-BE49-F238E27FC236}">
                    <a16:creationId xmlns:a16="http://schemas.microsoft.com/office/drawing/2014/main" id="{F49A8213-1E56-486F-BA3D-9364B6C547BE}"/>
                  </a:ext>
                </a:extLst>
              </p:cNvPr>
              <p:cNvSpPr/>
              <p:nvPr/>
            </p:nvSpPr>
            <p:spPr>
              <a:xfrm>
                <a:off x="5486400" y="2272474"/>
                <a:ext cx="1152525" cy="2314575"/>
              </a:xfrm>
              <a:custGeom>
                <a:avLst/>
                <a:gdLst>
                  <a:gd name="connsiteX0" fmla="*/ 0 w 1152525"/>
                  <a:gd name="connsiteY0" fmla="*/ 0 h 2314575"/>
                  <a:gd name="connsiteX1" fmla="*/ 1157669 w 1152525"/>
                  <a:gd name="connsiteY1" fmla="*/ 1157669 h 2314575"/>
                  <a:gd name="connsiteX2" fmla="*/ 0 w 1152525"/>
                  <a:gd name="connsiteY2" fmla="*/ 2315337 h 2314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2525" h="2314575">
                    <a:moveTo>
                      <a:pt x="0" y="0"/>
                    </a:moveTo>
                    <a:cubicBezTo>
                      <a:pt x="639413" y="0"/>
                      <a:pt x="1157669" y="518351"/>
                      <a:pt x="1157669" y="1157669"/>
                    </a:cubicBezTo>
                    <a:cubicBezTo>
                      <a:pt x="1157669" y="1796987"/>
                      <a:pt x="639413" y="2315337"/>
                      <a:pt x="0" y="2315337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" name="Freeform: Shape 83">
                <a:extLst>
                  <a:ext uri="{FF2B5EF4-FFF2-40B4-BE49-F238E27FC236}">
                    <a16:creationId xmlns:a16="http://schemas.microsoft.com/office/drawing/2014/main" id="{7F04099D-BCD4-4048-90D8-22A5EAD3D57C}"/>
                  </a:ext>
                </a:extLst>
              </p:cNvPr>
              <p:cNvSpPr/>
              <p:nvPr/>
            </p:nvSpPr>
            <p:spPr>
              <a:xfrm>
                <a:off x="5486400" y="2219325"/>
                <a:ext cx="1209675" cy="2419350"/>
              </a:xfrm>
              <a:custGeom>
                <a:avLst/>
                <a:gdLst>
                  <a:gd name="connsiteX0" fmla="*/ 0 w 1209675"/>
                  <a:gd name="connsiteY0" fmla="*/ 0 h 2419350"/>
                  <a:gd name="connsiteX1" fmla="*/ 1210818 w 1209675"/>
                  <a:gd name="connsiteY1" fmla="*/ 1210818 h 2419350"/>
                  <a:gd name="connsiteX2" fmla="*/ 0 w 1209675"/>
                  <a:gd name="connsiteY2" fmla="*/ 2421636 h 2419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09675" h="2419350">
                    <a:moveTo>
                      <a:pt x="0" y="0"/>
                    </a:moveTo>
                    <a:cubicBezTo>
                      <a:pt x="668750" y="0"/>
                      <a:pt x="1210818" y="542068"/>
                      <a:pt x="1210818" y="1210818"/>
                    </a:cubicBezTo>
                    <a:cubicBezTo>
                      <a:pt x="1210818" y="1879568"/>
                      <a:pt x="668750" y="2421636"/>
                      <a:pt x="0" y="2421636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aphic 32">
              <a:extLst>
                <a:ext uri="{FF2B5EF4-FFF2-40B4-BE49-F238E27FC236}">
                  <a16:creationId xmlns:a16="http://schemas.microsoft.com/office/drawing/2014/main" id="{BEB6BC19-9A82-4DC7-A51F-D3904BF4E86C}"/>
                </a:ext>
              </a:extLst>
            </p:cNvPr>
            <p:cNvGrpSpPr/>
            <p:nvPr/>
          </p:nvGrpSpPr>
          <p:grpSpPr>
            <a:xfrm flipH="1">
              <a:off x="15533070" y="2004062"/>
              <a:ext cx="4069316" cy="8138632"/>
              <a:chOff x="5486400" y="2219325"/>
              <a:chExt cx="1209675" cy="2419350"/>
            </a:xfrm>
          </p:grpSpPr>
          <p:sp>
            <p:nvSpPr>
              <p:cNvPr id="18" name="Freeform: Shape 65">
                <a:extLst>
                  <a:ext uri="{FF2B5EF4-FFF2-40B4-BE49-F238E27FC236}">
                    <a16:creationId xmlns:a16="http://schemas.microsoft.com/office/drawing/2014/main" id="{09B2EEC3-B8C5-4800-A266-921A600EAAFF}"/>
                  </a:ext>
                </a:extLst>
              </p:cNvPr>
              <p:cNvSpPr/>
              <p:nvPr/>
            </p:nvSpPr>
            <p:spPr>
              <a:xfrm>
                <a:off x="5486400" y="2484881"/>
                <a:ext cx="942975" cy="1885950"/>
              </a:xfrm>
              <a:custGeom>
                <a:avLst/>
                <a:gdLst>
                  <a:gd name="connsiteX0" fmla="*/ 0 w 942975"/>
                  <a:gd name="connsiteY0" fmla="*/ 0 h 1885950"/>
                  <a:gd name="connsiteX1" fmla="*/ 945261 w 942975"/>
                  <a:gd name="connsiteY1" fmla="*/ 945261 h 1885950"/>
                  <a:gd name="connsiteX2" fmla="*/ 0 w 942975"/>
                  <a:gd name="connsiteY2" fmla="*/ 1890522 h 1885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975" h="1885950">
                    <a:moveTo>
                      <a:pt x="0" y="0"/>
                    </a:moveTo>
                    <a:cubicBezTo>
                      <a:pt x="522065" y="0"/>
                      <a:pt x="945261" y="423196"/>
                      <a:pt x="945261" y="945261"/>
                    </a:cubicBezTo>
                    <a:cubicBezTo>
                      <a:pt x="945261" y="1467326"/>
                      <a:pt x="522065" y="1890522"/>
                      <a:pt x="0" y="1890522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Freeform: Shape 66">
                <a:extLst>
                  <a:ext uri="{FF2B5EF4-FFF2-40B4-BE49-F238E27FC236}">
                    <a16:creationId xmlns:a16="http://schemas.microsoft.com/office/drawing/2014/main" id="{82BC3858-D1EB-4E6B-A7C3-9F0F5B468C7D}"/>
                  </a:ext>
                </a:extLst>
              </p:cNvPr>
              <p:cNvSpPr/>
              <p:nvPr/>
            </p:nvSpPr>
            <p:spPr>
              <a:xfrm>
                <a:off x="5486400" y="2431732"/>
                <a:ext cx="990600" cy="1990725"/>
              </a:xfrm>
              <a:custGeom>
                <a:avLst/>
                <a:gdLst>
                  <a:gd name="connsiteX0" fmla="*/ 0 w 990600"/>
                  <a:gd name="connsiteY0" fmla="*/ 0 h 1990725"/>
                  <a:gd name="connsiteX1" fmla="*/ 998411 w 990600"/>
                  <a:gd name="connsiteY1" fmla="*/ 998411 h 1990725"/>
                  <a:gd name="connsiteX2" fmla="*/ 0 w 990600"/>
                  <a:gd name="connsiteY2" fmla="*/ 1996821 h 1990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90600" h="1990725">
                    <a:moveTo>
                      <a:pt x="0" y="0"/>
                    </a:moveTo>
                    <a:cubicBezTo>
                      <a:pt x="551402" y="0"/>
                      <a:pt x="998411" y="447008"/>
                      <a:pt x="998411" y="998411"/>
                    </a:cubicBezTo>
                    <a:cubicBezTo>
                      <a:pt x="998411" y="1549813"/>
                      <a:pt x="551402" y="1996821"/>
                      <a:pt x="0" y="1996821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Freeform: Shape 67">
                <a:extLst>
                  <a:ext uri="{FF2B5EF4-FFF2-40B4-BE49-F238E27FC236}">
                    <a16:creationId xmlns:a16="http://schemas.microsoft.com/office/drawing/2014/main" id="{45D6463E-47A1-4AD7-B548-1013FDD5B347}"/>
                  </a:ext>
                </a:extLst>
              </p:cNvPr>
              <p:cNvSpPr/>
              <p:nvPr/>
            </p:nvSpPr>
            <p:spPr>
              <a:xfrm>
                <a:off x="5486400" y="2378678"/>
                <a:ext cx="1047750" cy="2095500"/>
              </a:xfrm>
              <a:custGeom>
                <a:avLst/>
                <a:gdLst>
                  <a:gd name="connsiteX0" fmla="*/ 0 w 1047750"/>
                  <a:gd name="connsiteY0" fmla="*/ 0 h 2095500"/>
                  <a:gd name="connsiteX1" fmla="*/ 1051465 w 1047750"/>
                  <a:gd name="connsiteY1" fmla="*/ 1051465 h 2095500"/>
                  <a:gd name="connsiteX2" fmla="*/ 0 w 1047750"/>
                  <a:gd name="connsiteY2" fmla="*/ 2102930 h 209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750" h="2095500">
                    <a:moveTo>
                      <a:pt x="0" y="0"/>
                    </a:moveTo>
                    <a:cubicBezTo>
                      <a:pt x="580739" y="0"/>
                      <a:pt x="1051465" y="470726"/>
                      <a:pt x="1051465" y="1051465"/>
                    </a:cubicBezTo>
                    <a:cubicBezTo>
                      <a:pt x="1051465" y="1632204"/>
                      <a:pt x="580739" y="2102930"/>
                      <a:pt x="0" y="2102930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Freeform: Shape 68">
                <a:extLst>
                  <a:ext uri="{FF2B5EF4-FFF2-40B4-BE49-F238E27FC236}">
                    <a16:creationId xmlns:a16="http://schemas.microsoft.com/office/drawing/2014/main" id="{EE87815D-B604-4DC1-B362-DA66CE77A857}"/>
                  </a:ext>
                </a:extLst>
              </p:cNvPr>
              <p:cNvSpPr/>
              <p:nvPr/>
            </p:nvSpPr>
            <p:spPr>
              <a:xfrm>
                <a:off x="5486400" y="2324195"/>
                <a:ext cx="1104900" cy="2209800"/>
              </a:xfrm>
              <a:custGeom>
                <a:avLst/>
                <a:gdLst>
                  <a:gd name="connsiteX0" fmla="*/ 0 w 1104900"/>
                  <a:gd name="connsiteY0" fmla="*/ 0 h 2209800"/>
                  <a:gd name="connsiteX1" fmla="*/ 1105853 w 1104900"/>
                  <a:gd name="connsiteY1" fmla="*/ 1105853 h 2209800"/>
                  <a:gd name="connsiteX2" fmla="*/ 0 w 1104900"/>
                  <a:gd name="connsiteY2" fmla="*/ 2211800 h 2209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04900" h="2209800">
                    <a:moveTo>
                      <a:pt x="0" y="0"/>
                    </a:moveTo>
                    <a:cubicBezTo>
                      <a:pt x="610743" y="0"/>
                      <a:pt x="1105853" y="495110"/>
                      <a:pt x="1105853" y="1105853"/>
                    </a:cubicBezTo>
                    <a:cubicBezTo>
                      <a:pt x="1105853" y="1716596"/>
                      <a:pt x="610743" y="2211800"/>
                      <a:pt x="0" y="2211800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" name="Freeform: Shape 69">
                <a:extLst>
                  <a:ext uri="{FF2B5EF4-FFF2-40B4-BE49-F238E27FC236}">
                    <a16:creationId xmlns:a16="http://schemas.microsoft.com/office/drawing/2014/main" id="{F7091E67-DB39-48FB-B1B8-45EEDFA4ED94}"/>
                  </a:ext>
                </a:extLst>
              </p:cNvPr>
              <p:cNvSpPr/>
              <p:nvPr/>
            </p:nvSpPr>
            <p:spPr>
              <a:xfrm>
                <a:off x="5486400" y="2272474"/>
                <a:ext cx="1152525" cy="2314575"/>
              </a:xfrm>
              <a:custGeom>
                <a:avLst/>
                <a:gdLst>
                  <a:gd name="connsiteX0" fmla="*/ 0 w 1152525"/>
                  <a:gd name="connsiteY0" fmla="*/ 0 h 2314575"/>
                  <a:gd name="connsiteX1" fmla="*/ 1157669 w 1152525"/>
                  <a:gd name="connsiteY1" fmla="*/ 1157669 h 2314575"/>
                  <a:gd name="connsiteX2" fmla="*/ 0 w 1152525"/>
                  <a:gd name="connsiteY2" fmla="*/ 2315337 h 2314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2525" h="2314575">
                    <a:moveTo>
                      <a:pt x="0" y="0"/>
                    </a:moveTo>
                    <a:cubicBezTo>
                      <a:pt x="639413" y="0"/>
                      <a:pt x="1157669" y="518351"/>
                      <a:pt x="1157669" y="1157669"/>
                    </a:cubicBezTo>
                    <a:cubicBezTo>
                      <a:pt x="1157669" y="1796987"/>
                      <a:pt x="639413" y="2315337"/>
                      <a:pt x="0" y="2315337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Freeform: Shape 70">
                <a:extLst>
                  <a:ext uri="{FF2B5EF4-FFF2-40B4-BE49-F238E27FC236}">
                    <a16:creationId xmlns:a16="http://schemas.microsoft.com/office/drawing/2014/main" id="{E91B42F4-2FD3-4B1F-BA66-EF7838301059}"/>
                  </a:ext>
                </a:extLst>
              </p:cNvPr>
              <p:cNvSpPr/>
              <p:nvPr/>
            </p:nvSpPr>
            <p:spPr>
              <a:xfrm>
                <a:off x="5486400" y="2219325"/>
                <a:ext cx="1209675" cy="2419350"/>
              </a:xfrm>
              <a:custGeom>
                <a:avLst/>
                <a:gdLst>
                  <a:gd name="connsiteX0" fmla="*/ 0 w 1209675"/>
                  <a:gd name="connsiteY0" fmla="*/ 0 h 2419350"/>
                  <a:gd name="connsiteX1" fmla="*/ 1210818 w 1209675"/>
                  <a:gd name="connsiteY1" fmla="*/ 1210818 h 2419350"/>
                  <a:gd name="connsiteX2" fmla="*/ 0 w 1209675"/>
                  <a:gd name="connsiteY2" fmla="*/ 2421636 h 2419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09675" h="2419350">
                    <a:moveTo>
                      <a:pt x="0" y="0"/>
                    </a:moveTo>
                    <a:cubicBezTo>
                      <a:pt x="668750" y="0"/>
                      <a:pt x="1210818" y="542068"/>
                      <a:pt x="1210818" y="1210818"/>
                    </a:cubicBezTo>
                    <a:cubicBezTo>
                      <a:pt x="1210818" y="1879568"/>
                      <a:pt x="668750" y="2421636"/>
                      <a:pt x="0" y="2421636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175EC94-D3BA-4800-A33A-68D402454BE2}"/>
              </a:ext>
            </a:extLst>
          </p:cNvPr>
          <p:cNvGrpSpPr/>
          <p:nvPr/>
        </p:nvGrpSpPr>
        <p:grpSpPr>
          <a:xfrm rot="18680669">
            <a:off x="-412858" y="-953931"/>
            <a:ext cx="3624262" cy="4863500"/>
            <a:chOff x="15533070" y="2004062"/>
            <a:chExt cx="8138630" cy="8138632"/>
          </a:xfrm>
        </p:grpSpPr>
        <p:grpSp>
          <p:nvGrpSpPr>
            <p:cNvPr id="31" name="Graphic 32">
              <a:extLst>
                <a:ext uri="{FF2B5EF4-FFF2-40B4-BE49-F238E27FC236}">
                  <a16:creationId xmlns:a16="http://schemas.microsoft.com/office/drawing/2014/main" id="{4EB66749-1A71-4ED1-B757-F12CE1F87D59}"/>
                </a:ext>
              </a:extLst>
            </p:cNvPr>
            <p:cNvGrpSpPr/>
            <p:nvPr/>
          </p:nvGrpSpPr>
          <p:grpSpPr>
            <a:xfrm>
              <a:off x="19602384" y="2004062"/>
              <a:ext cx="4069316" cy="8138632"/>
              <a:chOff x="5486400" y="2219325"/>
              <a:chExt cx="1209675" cy="2419350"/>
            </a:xfrm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1A829B87-2ABD-4481-8A66-4DAB4D86BD8C}"/>
                  </a:ext>
                </a:extLst>
              </p:cNvPr>
              <p:cNvSpPr/>
              <p:nvPr/>
            </p:nvSpPr>
            <p:spPr>
              <a:xfrm>
                <a:off x="5486400" y="2484881"/>
                <a:ext cx="942975" cy="1885950"/>
              </a:xfrm>
              <a:custGeom>
                <a:avLst/>
                <a:gdLst>
                  <a:gd name="connsiteX0" fmla="*/ 0 w 942975"/>
                  <a:gd name="connsiteY0" fmla="*/ 0 h 1885950"/>
                  <a:gd name="connsiteX1" fmla="*/ 945261 w 942975"/>
                  <a:gd name="connsiteY1" fmla="*/ 945261 h 1885950"/>
                  <a:gd name="connsiteX2" fmla="*/ 0 w 942975"/>
                  <a:gd name="connsiteY2" fmla="*/ 1890522 h 1885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975" h="1885950">
                    <a:moveTo>
                      <a:pt x="0" y="0"/>
                    </a:moveTo>
                    <a:cubicBezTo>
                      <a:pt x="522065" y="0"/>
                      <a:pt x="945261" y="423196"/>
                      <a:pt x="945261" y="945261"/>
                    </a:cubicBezTo>
                    <a:cubicBezTo>
                      <a:pt x="945261" y="1467326"/>
                      <a:pt x="522065" y="1890522"/>
                      <a:pt x="0" y="1890522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C378DA4-E135-40E0-8F40-77AEE6698C6C}"/>
                  </a:ext>
                </a:extLst>
              </p:cNvPr>
              <p:cNvSpPr/>
              <p:nvPr/>
            </p:nvSpPr>
            <p:spPr>
              <a:xfrm>
                <a:off x="5486400" y="2431732"/>
                <a:ext cx="990600" cy="1990725"/>
              </a:xfrm>
              <a:custGeom>
                <a:avLst/>
                <a:gdLst>
                  <a:gd name="connsiteX0" fmla="*/ 0 w 990600"/>
                  <a:gd name="connsiteY0" fmla="*/ 0 h 1990725"/>
                  <a:gd name="connsiteX1" fmla="*/ 998411 w 990600"/>
                  <a:gd name="connsiteY1" fmla="*/ 998411 h 1990725"/>
                  <a:gd name="connsiteX2" fmla="*/ 0 w 990600"/>
                  <a:gd name="connsiteY2" fmla="*/ 1996821 h 1990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90600" h="1990725">
                    <a:moveTo>
                      <a:pt x="0" y="0"/>
                    </a:moveTo>
                    <a:cubicBezTo>
                      <a:pt x="551402" y="0"/>
                      <a:pt x="998411" y="447008"/>
                      <a:pt x="998411" y="998411"/>
                    </a:cubicBezTo>
                    <a:cubicBezTo>
                      <a:pt x="998411" y="1549813"/>
                      <a:pt x="551402" y="1996821"/>
                      <a:pt x="0" y="1996821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B4F43F00-B616-4CC9-8136-1D606923390F}"/>
                  </a:ext>
                </a:extLst>
              </p:cNvPr>
              <p:cNvSpPr/>
              <p:nvPr/>
            </p:nvSpPr>
            <p:spPr>
              <a:xfrm>
                <a:off x="5486400" y="2378678"/>
                <a:ext cx="1047750" cy="2095500"/>
              </a:xfrm>
              <a:custGeom>
                <a:avLst/>
                <a:gdLst>
                  <a:gd name="connsiteX0" fmla="*/ 0 w 1047750"/>
                  <a:gd name="connsiteY0" fmla="*/ 0 h 2095500"/>
                  <a:gd name="connsiteX1" fmla="*/ 1051465 w 1047750"/>
                  <a:gd name="connsiteY1" fmla="*/ 1051465 h 2095500"/>
                  <a:gd name="connsiteX2" fmla="*/ 0 w 1047750"/>
                  <a:gd name="connsiteY2" fmla="*/ 2102930 h 209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750" h="2095500">
                    <a:moveTo>
                      <a:pt x="0" y="0"/>
                    </a:moveTo>
                    <a:cubicBezTo>
                      <a:pt x="580739" y="0"/>
                      <a:pt x="1051465" y="470726"/>
                      <a:pt x="1051465" y="1051465"/>
                    </a:cubicBezTo>
                    <a:cubicBezTo>
                      <a:pt x="1051465" y="1632204"/>
                      <a:pt x="580739" y="2102930"/>
                      <a:pt x="0" y="2102930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06C7659C-7EDF-4A5F-9FA8-791261A6219D}"/>
                  </a:ext>
                </a:extLst>
              </p:cNvPr>
              <p:cNvSpPr/>
              <p:nvPr/>
            </p:nvSpPr>
            <p:spPr>
              <a:xfrm>
                <a:off x="5486400" y="2324195"/>
                <a:ext cx="1104900" cy="2209800"/>
              </a:xfrm>
              <a:custGeom>
                <a:avLst/>
                <a:gdLst>
                  <a:gd name="connsiteX0" fmla="*/ 0 w 1104900"/>
                  <a:gd name="connsiteY0" fmla="*/ 0 h 2209800"/>
                  <a:gd name="connsiteX1" fmla="*/ 1105853 w 1104900"/>
                  <a:gd name="connsiteY1" fmla="*/ 1105853 h 2209800"/>
                  <a:gd name="connsiteX2" fmla="*/ 0 w 1104900"/>
                  <a:gd name="connsiteY2" fmla="*/ 2211800 h 2209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04900" h="2209800">
                    <a:moveTo>
                      <a:pt x="0" y="0"/>
                    </a:moveTo>
                    <a:cubicBezTo>
                      <a:pt x="610743" y="0"/>
                      <a:pt x="1105853" y="495110"/>
                      <a:pt x="1105853" y="1105853"/>
                    </a:cubicBezTo>
                    <a:cubicBezTo>
                      <a:pt x="1105853" y="1716596"/>
                      <a:pt x="610743" y="2211800"/>
                      <a:pt x="0" y="2211800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8E8A8004-BD14-467D-8116-25E2663C29CC}"/>
                  </a:ext>
                </a:extLst>
              </p:cNvPr>
              <p:cNvSpPr/>
              <p:nvPr/>
            </p:nvSpPr>
            <p:spPr>
              <a:xfrm>
                <a:off x="5486400" y="2272474"/>
                <a:ext cx="1152525" cy="2314575"/>
              </a:xfrm>
              <a:custGeom>
                <a:avLst/>
                <a:gdLst>
                  <a:gd name="connsiteX0" fmla="*/ 0 w 1152525"/>
                  <a:gd name="connsiteY0" fmla="*/ 0 h 2314575"/>
                  <a:gd name="connsiteX1" fmla="*/ 1157669 w 1152525"/>
                  <a:gd name="connsiteY1" fmla="*/ 1157669 h 2314575"/>
                  <a:gd name="connsiteX2" fmla="*/ 0 w 1152525"/>
                  <a:gd name="connsiteY2" fmla="*/ 2315337 h 2314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2525" h="2314575">
                    <a:moveTo>
                      <a:pt x="0" y="0"/>
                    </a:moveTo>
                    <a:cubicBezTo>
                      <a:pt x="639413" y="0"/>
                      <a:pt x="1157669" y="518351"/>
                      <a:pt x="1157669" y="1157669"/>
                    </a:cubicBezTo>
                    <a:cubicBezTo>
                      <a:pt x="1157669" y="1796987"/>
                      <a:pt x="639413" y="2315337"/>
                      <a:pt x="0" y="2315337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4280F7AE-8398-4303-A098-832A7FD2A18D}"/>
                  </a:ext>
                </a:extLst>
              </p:cNvPr>
              <p:cNvSpPr/>
              <p:nvPr/>
            </p:nvSpPr>
            <p:spPr>
              <a:xfrm>
                <a:off x="5486400" y="2219325"/>
                <a:ext cx="1209675" cy="2419350"/>
              </a:xfrm>
              <a:custGeom>
                <a:avLst/>
                <a:gdLst>
                  <a:gd name="connsiteX0" fmla="*/ 0 w 1209675"/>
                  <a:gd name="connsiteY0" fmla="*/ 0 h 2419350"/>
                  <a:gd name="connsiteX1" fmla="*/ 1210818 w 1209675"/>
                  <a:gd name="connsiteY1" fmla="*/ 1210818 h 2419350"/>
                  <a:gd name="connsiteX2" fmla="*/ 0 w 1209675"/>
                  <a:gd name="connsiteY2" fmla="*/ 2421636 h 2419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09675" h="2419350">
                    <a:moveTo>
                      <a:pt x="0" y="0"/>
                    </a:moveTo>
                    <a:cubicBezTo>
                      <a:pt x="668750" y="0"/>
                      <a:pt x="1210818" y="542068"/>
                      <a:pt x="1210818" y="1210818"/>
                    </a:cubicBezTo>
                    <a:cubicBezTo>
                      <a:pt x="1210818" y="1879568"/>
                      <a:pt x="668750" y="2421636"/>
                      <a:pt x="0" y="2421636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2" name="Graphic 32">
              <a:extLst>
                <a:ext uri="{FF2B5EF4-FFF2-40B4-BE49-F238E27FC236}">
                  <a16:creationId xmlns:a16="http://schemas.microsoft.com/office/drawing/2014/main" id="{61CEC0C1-8619-42F4-9518-0EAA44016D32}"/>
                </a:ext>
              </a:extLst>
            </p:cNvPr>
            <p:cNvGrpSpPr/>
            <p:nvPr/>
          </p:nvGrpSpPr>
          <p:grpSpPr>
            <a:xfrm flipH="1">
              <a:off x="15533070" y="2004062"/>
              <a:ext cx="4069316" cy="8138632"/>
              <a:chOff x="5486400" y="2219325"/>
              <a:chExt cx="1209675" cy="2419350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9273E782-EE3D-4A0E-84E8-335040CEFD20}"/>
                  </a:ext>
                </a:extLst>
              </p:cNvPr>
              <p:cNvSpPr/>
              <p:nvPr/>
            </p:nvSpPr>
            <p:spPr>
              <a:xfrm>
                <a:off x="5486400" y="2484881"/>
                <a:ext cx="942975" cy="1885950"/>
              </a:xfrm>
              <a:custGeom>
                <a:avLst/>
                <a:gdLst>
                  <a:gd name="connsiteX0" fmla="*/ 0 w 942975"/>
                  <a:gd name="connsiteY0" fmla="*/ 0 h 1885950"/>
                  <a:gd name="connsiteX1" fmla="*/ 945261 w 942975"/>
                  <a:gd name="connsiteY1" fmla="*/ 945261 h 1885950"/>
                  <a:gd name="connsiteX2" fmla="*/ 0 w 942975"/>
                  <a:gd name="connsiteY2" fmla="*/ 1890522 h 1885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2975" h="1885950">
                    <a:moveTo>
                      <a:pt x="0" y="0"/>
                    </a:moveTo>
                    <a:cubicBezTo>
                      <a:pt x="522065" y="0"/>
                      <a:pt x="945261" y="423196"/>
                      <a:pt x="945261" y="945261"/>
                    </a:cubicBezTo>
                    <a:cubicBezTo>
                      <a:pt x="945261" y="1467326"/>
                      <a:pt x="522065" y="1890522"/>
                      <a:pt x="0" y="1890522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AF7DE476-15E2-4BBE-8533-640309D3579E}"/>
                  </a:ext>
                </a:extLst>
              </p:cNvPr>
              <p:cNvSpPr/>
              <p:nvPr/>
            </p:nvSpPr>
            <p:spPr>
              <a:xfrm>
                <a:off x="5486400" y="2431732"/>
                <a:ext cx="990600" cy="1990725"/>
              </a:xfrm>
              <a:custGeom>
                <a:avLst/>
                <a:gdLst>
                  <a:gd name="connsiteX0" fmla="*/ 0 w 990600"/>
                  <a:gd name="connsiteY0" fmla="*/ 0 h 1990725"/>
                  <a:gd name="connsiteX1" fmla="*/ 998411 w 990600"/>
                  <a:gd name="connsiteY1" fmla="*/ 998411 h 1990725"/>
                  <a:gd name="connsiteX2" fmla="*/ 0 w 990600"/>
                  <a:gd name="connsiteY2" fmla="*/ 1996821 h 1990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90600" h="1990725">
                    <a:moveTo>
                      <a:pt x="0" y="0"/>
                    </a:moveTo>
                    <a:cubicBezTo>
                      <a:pt x="551402" y="0"/>
                      <a:pt x="998411" y="447008"/>
                      <a:pt x="998411" y="998411"/>
                    </a:cubicBezTo>
                    <a:cubicBezTo>
                      <a:pt x="998411" y="1549813"/>
                      <a:pt x="551402" y="1996821"/>
                      <a:pt x="0" y="1996821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7D7EB073-A6CF-4AF2-AD91-CCA9372CE9E3}"/>
                  </a:ext>
                </a:extLst>
              </p:cNvPr>
              <p:cNvSpPr/>
              <p:nvPr/>
            </p:nvSpPr>
            <p:spPr>
              <a:xfrm>
                <a:off x="5486400" y="2378678"/>
                <a:ext cx="1047750" cy="2095500"/>
              </a:xfrm>
              <a:custGeom>
                <a:avLst/>
                <a:gdLst>
                  <a:gd name="connsiteX0" fmla="*/ 0 w 1047750"/>
                  <a:gd name="connsiteY0" fmla="*/ 0 h 2095500"/>
                  <a:gd name="connsiteX1" fmla="*/ 1051465 w 1047750"/>
                  <a:gd name="connsiteY1" fmla="*/ 1051465 h 2095500"/>
                  <a:gd name="connsiteX2" fmla="*/ 0 w 1047750"/>
                  <a:gd name="connsiteY2" fmla="*/ 2102930 h 209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7750" h="2095500">
                    <a:moveTo>
                      <a:pt x="0" y="0"/>
                    </a:moveTo>
                    <a:cubicBezTo>
                      <a:pt x="580739" y="0"/>
                      <a:pt x="1051465" y="470726"/>
                      <a:pt x="1051465" y="1051465"/>
                    </a:cubicBezTo>
                    <a:cubicBezTo>
                      <a:pt x="1051465" y="1632204"/>
                      <a:pt x="580739" y="2102930"/>
                      <a:pt x="0" y="2102930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C93B59CC-7606-4CD4-9CEC-0AAD35D87B13}"/>
                  </a:ext>
                </a:extLst>
              </p:cNvPr>
              <p:cNvSpPr/>
              <p:nvPr/>
            </p:nvSpPr>
            <p:spPr>
              <a:xfrm>
                <a:off x="5486400" y="2324195"/>
                <a:ext cx="1104900" cy="2209800"/>
              </a:xfrm>
              <a:custGeom>
                <a:avLst/>
                <a:gdLst>
                  <a:gd name="connsiteX0" fmla="*/ 0 w 1104900"/>
                  <a:gd name="connsiteY0" fmla="*/ 0 h 2209800"/>
                  <a:gd name="connsiteX1" fmla="*/ 1105853 w 1104900"/>
                  <a:gd name="connsiteY1" fmla="*/ 1105853 h 2209800"/>
                  <a:gd name="connsiteX2" fmla="*/ 0 w 1104900"/>
                  <a:gd name="connsiteY2" fmla="*/ 2211800 h 2209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04900" h="2209800">
                    <a:moveTo>
                      <a:pt x="0" y="0"/>
                    </a:moveTo>
                    <a:cubicBezTo>
                      <a:pt x="610743" y="0"/>
                      <a:pt x="1105853" y="495110"/>
                      <a:pt x="1105853" y="1105853"/>
                    </a:cubicBezTo>
                    <a:cubicBezTo>
                      <a:pt x="1105853" y="1716596"/>
                      <a:pt x="610743" y="2211800"/>
                      <a:pt x="0" y="2211800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9ABAC940-904E-41DF-AEE8-AB98804DDFD7}"/>
                  </a:ext>
                </a:extLst>
              </p:cNvPr>
              <p:cNvSpPr/>
              <p:nvPr/>
            </p:nvSpPr>
            <p:spPr>
              <a:xfrm>
                <a:off x="5486400" y="2272474"/>
                <a:ext cx="1152525" cy="2314575"/>
              </a:xfrm>
              <a:custGeom>
                <a:avLst/>
                <a:gdLst>
                  <a:gd name="connsiteX0" fmla="*/ 0 w 1152525"/>
                  <a:gd name="connsiteY0" fmla="*/ 0 h 2314575"/>
                  <a:gd name="connsiteX1" fmla="*/ 1157669 w 1152525"/>
                  <a:gd name="connsiteY1" fmla="*/ 1157669 h 2314575"/>
                  <a:gd name="connsiteX2" fmla="*/ 0 w 1152525"/>
                  <a:gd name="connsiteY2" fmla="*/ 2315337 h 2314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2525" h="2314575">
                    <a:moveTo>
                      <a:pt x="0" y="0"/>
                    </a:moveTo>
                    <a:cubicBezTo>
                      <a:pt x="639413" y="0"/>
                      <a:pt x="1157669" y="518351"/>
                      <a:pt x="1157669" y="1157669"/>
                    </a:cubicBezTo>
                    <a:cubicBezTo>
                      <a:pt x="1157669" y="1796987"/>
                      <a:pt x="639413" y="2315337"/>
                      <a:pt x="0" y="2315337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E502BBE-9846-4CB6-859D-EE8BD61C78CF}"/>
                  </a:ext>
                </a:extLst>
              </p:cNvPr>
              <p:cNvSpPr/>
              <p:nvPr/>
            </p:nvSpPr>
            <p:spPr>
              <a:xfrm>
                <a:off x="5486400" y="2219325"/>
                <a:ext cx="1209675" cy="2419350"/>
              </a:xfrm>
              <a:custGeom>
                <a:avLst/>
                <a:gdLst>
                  <a:gd name="connsiteX0" fmla="*/ 0 w 1209675"/>
                  <a:gd name="connsiteY0" fmla="*/ 0 h 2419350"/>
                  <a:gd name="connsiteX1" fmla="*/ 1210818 w 1209675"/>
                  <a:gd name="connsiteY1" fmla="*/ 1210818 h 2419350"/>
                  <a:gd name="connsiteX2" fmla="*/ 0 w 1209675"/>
                  <a:gd name="connsiteY2" fmla="*/ 2421636 h 2419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09675" h="2419350">
                    <a:moveTo>
                      <a:pt x="0" y="0"/>
                    </a:moveTo>
                    <a:cubicBezTo>
                      <a:pt x="668750" y="0"/>
                      <a:pt x="1210818" y="542068"/>
                      <a:pt x="1210818" y="1210818"/>
                    </a:cubicBezTo>
                    <a:cubicBezTo>
                      <a:pt x="1210818" y="1879568"/>
                      <a:pt x="668750" y="2421636"/>
                      <a:pt x="0" y="2421636"/>
                    </a:cubicBezTo>
                  </a:path>
                </a:pathLst>
              </a:custGeom>
              <a:noFill/>
              <a:ln w="12700" cap="flat">
                <a:solidFill>
                  <a:srgbClr val="EBA8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274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4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>
            <a:extLst>
              <a:ext uri="{FF2B5EF4-FFF2-40B4-BE49-F238E27FC236}">
                <a16:creationId xmlns:a16="http://schemas.microsoft.com/office/drawing/2014/main" id="{8404421A-D434-4F94-83CB-4A7AB4410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12" y="2220806"/>
            <a:ext cx="4295800" cy="241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21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FFFF"/>
                </a:solidFill>
              </a:rPr>
              <a:t>Relationship in the School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24381334"/>
              </p:ext>
            </p:extLst>
          </p:nvPr>
        </p:nvGraphicFramePr>
        <p:xfrm>
          <a:off x="1752600" y="914400"/>
          <a:ext cx="8915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EE756BED-896B-489E-BD8B-7886004A12C0}"/>
              </a:ext>
            </a:extLst>
          </p:cNvPr>
          <p:cNvGrpSpPr/>
          <p:nvPr/>
        </p:nvGrpSpPr>
        <p:grpSpPr>
          <a:xfrm>
            <a:off x="-1155181" y="-1277307"/>
            <a:ext cx="7237713" cy="9700942"/>
            <a:chOff x="-1155181" y="-1277307"/>
            <a:chExt cx="7237713" cy="9700942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FEA6ACE-A7ED-4603-A2AB-059560C7506A}"/>
                </a:ext>
              </a:extLst>
            </p:cNvPr>
            <p:cNvSpPr/>
            <p:nvPr/>
          </p:nvSpPr>
          <p:spPr>
            <a:xfrm rot="12719834">
              <a:off x="-1155181" y="-425599"/>
              <a:ext cx="7069449" cy="6718942"/>
            </a:xfrm>
            <a:custGeom>
              <a:avLst/>
              <a:gdLst>
                <a:gd name="connsiteX0" fmla="*/ 1431301 w 1585912"/>
                <a:gd name="connsiteY0" fmla="*/ 292961 h 1271587"/>
                <a:gd name="connsiteX1" fmla="*/ 954146 w 1585912"/>
                <a:gd name="connsiteY1" fmla="*/ 931178 h 1271587"/>
                <a:gd name="connsiteX2" fmla="*/ 158997 w 1585912"/>
                <a:gd name="connsiteY2" fmla="*/ 983471 h 1271587"/>
                <a:gd name="connsiteX3" fmla="*/ 636152 w 1585912"/>
                <a:gd name="connsiteY3" fmla="*/ 345255 h 1271587"/>
                <a:gd name="connsiteX4" fmla="*/ 1431301 w 1585912"/>
                <a:gd name="connsiteY4" fmla="*/ 292961 h 127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5912" h="1271587">
                  <a:moveTo>
                    <a:pt x="1431301" y="292961"/>
                  </a:moveTo>
                  <a:cubicBezTo>
                    <a:pt x="1519113" y="454760"/>
                    <a:pt x="1305484" y="740499"/>
                    <a:pt x="954146" y="931178"/>
                  </a:cubicBezTo>
                  <a:cubicBezTo>
                    <a:pt x="602809" y="1121857"/>
                    <a:pt x="246809" y="1145269"/>
                    <a:pt x="158997" y="983471"/>
                  </a:cubicBezTo>
                  <a:cubicBezTo>
                    <a:pt x="71185" y="821673"/>
                    <a:pt x="284815" y="535934"/>
                    <a:pt x="636152" y="345255"/>
                  </a:cubicBezTo>
                  <a:cubicBezTo>
                    <a:pt x="987489" y="154576"/>
                    <a:pt x="1343490" y="131163"/>
                    <a:pt x="1431301" y="292961"/>
                  </a:cubicBezTo>
                  <a:close/>
                </a:path>
              </a:pathLst>
            </a:custGeom>
            <a:noFill/>
            <a:ln w="3175" cap="flat">
              <a:gradFill>
                <a:gsLst>
                  <a:gs pos="50000">
                    <a:schemeClr val="accent2">
                      <a:alpha val="25000"/>
                    </a:schemeClr>
                  </a:gs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B88C0B2-9BCE-417C-8D5F-5758DFB488AC}"/>
                </a:ext>
              </a:extLst>
            </p:cNvPr>
            <p:cNvSpPr/>
            <p:nvPr/>
          </p:nvSpPr>
          <p:spPr>
            <a:xfrm rot="12719834">
              <a:off x="-1136236" y="-517952"/>
              <a:ext cx="7069449" cy="7020917"/>
            </a:xfrm>
            <a:custGeom>
              <a:avLst/>
              <a:gdLst>
                <a:gd name="connsiteX0" fmla="*/ 1411027 w 1585912"/>
                <a:gd name="connsiteY0" fmla="*/ 284339 h 1328737"/>
                <a:gd name="connsiteX1" fmla="*/ 969505 w 1585912"/>
                <a:gd name="connsiteY1" fmla="*/ 950896 h 1328737"/>
                <a:gd name="connsiteX2" fmla="*/ 175994 w 1585912"/>
                <a:gd name="connsiteY2" fmla="*/ 1048773 h 1328737"/>
                <a:gd name="connsiteX3" fmla="*/ 617517 w 1585912"/>
                <a:gd name="connsiteY3" fmla="*/ 382217 h 1328737"/>
                <a:gd name="connsiteX4" fmla="*/ 1411027 w 1585912"/>
                <a:gd name="connsiteY4" fmla="*/ 284339 h 1328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5912" h="1328737">
                  <a:moveTo>
                    <a:pt x="1411027" y="284339"/>
                  </a:moveTo>
                  <a:cubicBezTo>
                    <a:pt x="1508226" y="441376"/>
                    <a:pt x="1310550" y="739803"/>
                    <a:pt x="969505" y="950896"/>
                  </a:cubicBezTo>
                  <a:cubicBezTo>
                    <a:pt x="628460" y="1161988"/>
                    <a:pt x="273193" y="1205809"/>
                    <a:pt x="175994" y="1048773"/>
                  </a:cubicBezTo>
                  <a:cubicBezTo>
                    <a:pt x="78795" y="891737"/>
                    <a:pt x="276472" y="593309"/>
                    <a:pt x="617517" y="382217"/>
                  </a:cubicBezTo>
                  <a:cubicBezTo>
                    <a:pt x="958561" y="171124"/>
                    <a:pt x="1313828" y="127303"/>
                    <a:pt x="1411027" y="284339"/>
                  </a:cubicBezTo>
                  <a:close/>
                </a:path>
              </a:pathLst>
            </a:custGeom>
            <a:noFill/>
            <a:ln w="3175" cap="flat">
              <a:gradFill>
                <a:gsLst>
                  <a:gs pos="50000">
                    <a:schemeClr val="accent2">
                      <a:alpha val="25000"/>
                    </a:schemeClr>
                  </a:gs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F6B5A89-0C0B-4F02-BA4D-171AC8EB8AB7}"/>
                </a:ext>
              </a:extLst>
            </p:cNvPr>
            <p:cNvSpPr/>
            <p:nvPr/>
          </p:nvSpPr>
          <p:spPr>
            <a:xfrm rot="12719834">
              <a:off x="-1087663" y="-602764"/>
              <a:ext cx="7037604" cy="7322892"/>
            </a:xfrm>
            <a:custGeom>
              <a:avLst/>
              <a:gdLst>
                <a:gd name="connsiteX0" fmla="*/ 1390706 w 1578768"/>
                <a:gd name="connsiteY0" fmla="*/ 275729 h 1385887"/>
                <a:gd name="connsiteX1" fmla="*/ 984813 w 1578768"/>
                <a:gd name="connsiteY1" fmla="*/ 970584 h 1385887"/>
                <a:gd name="connsiteX2" fmla="*/ 192973 w 1578768"/>
                <a:gd name="connsiteY2" fmla="*/ 1113981 h 1385887"/>
                <a:gd name="connsiteX3" fmla="*/ 598866 w 1578768"/>
                <a:gd name="connsiteY3" fmla="*/ 419126 h 1385887"/>
                <a:gd name="connsiteX4" fmla="*/ 1390706 w 1578768"/>
                <a:gd name="connsiteY4" fmla="*/ 275729 h 1385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8768" h="1385887">
                  <a:moveTo>
                    <a:pt x="1390706" y="275729"/>
                  </a:moveTo>
                  <a:cubicBezTo>
                    <a:pt x="1497282" y="428010"/>
                    <a:pt x="1315557" y="739107"/>
                    <a:pt x="984813" y="970584"/>
                  </a:cubicBezTo>
                  <a:cubicBezTo>
                    <a:pt x="654068" y="1202061"/>
                    <a:pt x="299550" y="1266262"/>
                    <a:pt x="192973" y="1113981"/>
                  </a:cubicBezTo>
                  <a:cubicBezTo>
                    <a:pt x="86397" y="961700"/>
                    <a:pt x="268122" y="650603"/>
                    <a:pt x="598866" y="419126"/>
                  </a:cubicBezTo>
                  <a:cubicBezTo>
                    <a:pt x="929611" y="187649"/>
                    <a:pt x="1284130" y="123448"/>
                    <a:pt x="1390706" y="275729"/>
                  </a:cubicBezTo>
                  <a:close/>
                </a:path>
              </a:pathLst>
            </a:custGeom>
            <a:noFill/>
            <a:ln w="3175" cap="flat">
              <a:gradFill>
                <a:gsLst>
                  <a:gs pos="50000">
                    <a:schemeClr val="accent2">
                      <a:alpha val="25000"/>
                    </a:schemeClr>
                  </a:gs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86D38C0-6AA7-4650-AAD9-51691CFB9DA0}"/>
                </a:ext>
              </a:extLst>
            </p:cNvPr>
            <p:cNvSpPr/>
            <p:nvPr/>
          </p:nvSpPr>
          <p:spPr>
            <a:xfrm rot="12719834">
              <a:off x="-1068808" y="-695336"/>
              <a:ext cx="7037604" cy="7624867"/>
            </a:xfrm>
            <a:custGeom>
              <a:avLst/>
              <a:gdLst>
                <a:gd name="connsiteX0" fmla="*/ 1370321 w 1578768"/>
                <a:gd name="connsiteY0" fmla="*/ 267117 h 1443037"/>
                <a:gd name="connsiteX1" fmla="*/ 1000115 w 1578768"/>
                <a:gd name="connsiteY1" fmla="*/ 990286 h 1443037"/>
                <a:gd name="connsiteX2" fmla="*/ 209970 w 1578768"/>
                <a:gd name="connsiteY2" fmla="*/ 1179222 h 1443037"/>
                <a:gd name="connsiteX3" fmla="*/ 580176 w 1578768"/>
                <a:gd name="connsiteY3" fmla="*/ 456053 h 1443037"/>
                <a:gd name="connsiteX4" fmla="*/ 1370321 w 1578768"/>
                <a:gd name="connsiteY4" fmla="*/ 267117 h 1443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8768" h="1443037">
                  <a:moveTo>
                    <a:pt x="1370321" y="267117"/>
                  </a:moveTo>
                  <a:cubicBezTo>
                    <a:pt x="1486285" y="414641"/>
                    <a:pt x="1320538" y="738415"/>
                    <a:pt x="1000115" y="990286"/>
                  </a:cubicBezTo>
                  <a:cubicBezTo>
                    <a:pt x="679693" y="1242157"/>
                    <a:pt x="325933" y="1326747"/>
                    <a:pt x="209970" y="1179222"/>
                  </a:cubicBezTo>
                  <a:cubicBezTo>
                    <a:pt x="94007" y="1031698"/>
                    <a:pt x="259754" y="707924"/>
                    <a:pt x="580176" y="456053"/>
                  </a:cubicBezTo>
                  <a:cubicBezTo>
                    <a:pt x="900598" y="204182"/>
                    <a:pt x="1254358" y="119592"/>
                    <a:pt x="1370321" y="267117"/>
                  </a:cubicBezTo>
                  <a:close/>
                </a:path>
              </a:pathLst>
            </a:custGeom>
            <a:noFill/>
            <a:ln w="3175" cap="flat">
              <a:gradFill>
                <a:gsLst>
                  <a:gs pos="50000">
                    <a:schemeClr val="accent2">
                      <a:alpha val="25000"/>
                    </a:schemeClr>
                  </a:gs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B376EFA-C7E9-4F48-88AB-3482D60234B5}"/>
                </a:ext>
              </a:extLst>
            </p:cNvPr>
            <p:cNvSpPr/>
            <p:nvPr/>
          </p:nvSpPr>
          <p:spPr>
            <a:xfrm rot="12719834">
              <a:off x="-1020004" y="-780172"/>
              <a:ext cx="7005759" cy="7926841"/>
            </a:xfrm>
            <a:custGeom>
              <a:avLst/>
              <a:gdLst>
                <a:gd name="connsiteX0" fmla="*/ 1349907 w 1571625"/>
                <a:gd name="connsiteY0" fmla="*/ 258495 h 1500187"/>
                <a:gd name="connsiteX1" fmla="*/ 1015331 w 1571625"/>
                <a:gd name="connsiteY1" fmla="*/ 1009894 h 1500187"/>
                <a:gd name="connsiteX2" fmla="*/ 226918 w 1571625"/>
                <a:gd name="connsiteY2" fmla="*/ 1244304 h 1500187"/>
                <a:gd name="connsiteX3" fmla="*/ 561494 w 1571625"/>
                <a:gd name="connsiteY3" fmla="*/ 492905 h 1500187"/>
                <a:gd name="connsiteX4" fmla="*/ 1349907 w 1571625"/>
                <a:gd name="connsiteY4" fmla="*/ 258495 h 1500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1625" h="1500187">
                  <a:moveTo>
                    <a:pt x="1349907" y="258495"/>
                  </a:moveTo>
                  <a:cubicBezTo>
                    <a:pt x="1475230" y="401257"/>
                    <a:pt x="1325435" y="737670"/>
                    <a:pt x="1015331" y="1009894"/>
                  </a:cubicBezTo>
                  <a:cubicBezTo>
                    <a:pt x="705226" y="1282118"/>
                    <a:pt x="352241" y="1387067"/>
                    <a:pt x="226918" y="1244304"/>
                  </a:cubicBezTo>
                  <a:cubicBezTo>
                    <a:pt x="101595" y="1101541"/>
                    <a:pt x="251390" y="765128"/>
                    <a:pt x="561494" y="492905"/>
                  </a:cubicBezTo>
                  <a:cubicBezTo>
                    <a:pt x="871599" y="220681"/>
                    <a:pt x="1224584" y="115732"/>
                    <a:pt x="1349907" y="258495"/>
                  </a:cubicBezTo>
                  <a:close/>
                </a:path>
              </a:pathLst>
            </a:custGeom>
            <a:noFill/>
            <a:ln w="3175" cap="flat">
              <a:gradFill>
                <a:gsLst>
                  <a:gs pos="50000">
                    <a:schemeClr val="accent2">
                      <a:alpha val="25000"/>
                    </a:schemeClr>
                  </a:gs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1FFD1CF-5D32-485E-B5D8-FBAB12CED9CD}"/>
                </a:ext>
              </a:extLst>
            </p:cNvPr>
            <p:cNvSpPr/>
            <p:nvPr/>
          </p:nvSpPr>
          <p:spPr>
            <a:xfrm rot="12719834">
              <a:off x="-1001227" y="-872830"/>
              <a:ext cx="7005759" cy="8228816"/>
            </a:xfrm>
            <a:custGeom>
              <a:avLst/>
              <a:gdLst>
                <a:gd name="connsiteX0" fmla="*/ 1329506 w 1571625"/>
                <a:gd name="connsiteY0" fmla="*/ 249878 h 1557337"/>
                <a:gd name="connsiteX1" fmla="*/ 1030613 w 1571625"/>
                <a:gd name="connsiteY1" fmla="*/ 1029584 h 1557337"/>
                <a:gd name="connsiteX2" fmla="*/ 243907 w 1571625"/>
                <a:gd name="connsiteY2" fmla="*/ 1309535 h 1557337"/>
                <a:gd name="connsiteX3" fmla="*/ 542799 w 1571625"/>
                <a:gd name="connsiteY3" fmla="*/ 529829 h 1557337"/>
                <a:gd name="connsiteX4" fmla="*/ 1329506 w 1571625"/>
                <a:gd name="connsiteY4" fmla="*/ 249878 h 1557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1625" h="1557337">
                  <a:moveTo>
                    <a:pt x="1329506" y="249878"/>
                  </a:moveTo>
                  <a:cubicBezTo>
                    <a:pt x="1464212" y="387882"/>
                    <a:pt x="1330393" y="736968"/>
                    <a:pt x="1030613" y="1029584"/>
                  </a:cubicBezTo>
                  <a:cubicBezTo>
                    <a:pt x="730833" y="1322201"/>
                    <a:pt x="378613" y="1447539"/>
                    <a:pt x="243907" y="1309535"/>
                  </a:cubicBezTo>
                  <a:cubicBezTo>
                    <a:pt x="109201" y="1171531"/>
                    <a:pt x="243020" y="822445"/>
                    <a:pt x="542799" y="529829"/>
                  </a:cubicBezTo>
                  <a:cubicBezTo>
                    <a:pt x="842579" y="237212"/>
                    <a:pt x="1194800" y="111874"/>
                    <a:pt x="1329506" y="249878"/>
                  </a:cubicBezTo>
                  <a:close/>
                </a:path>
              </a:pathLst>
            </a:custGeom>
            <a:noFill/>
            <a:ln w="3175" cap="flat">
              <a:gradFill>
                <a:gsLst>
                  <a:gs pos="50000">
                    <a:schemeClr val="accent2">
                      <a:alpha val="25000"/>
                    </a:schemeClr>
                  </a:gs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A059BE-246F-4FD0-8BEC-5D42373C908E}"/>
                </a:ext>
              </a:extLst>
            </p:cNvPr>
            <p:cNvSpPr/>
            <p:nvPr/>
          </p:nvSpPr>
          <p:spPr>
            <a:xfrm rot="12719834">
              <a:off x="-952951" y="-957099"/>
              <a:ext cx="6973913" cy="8530791"/>
            </a:xfrm>
            <a:custGeom>
              <a:avLst/>
              <a:gdLst>
                <a:gd name="connsiteX0" fmla="*/ 1309249 w 1564481"/>
                <a:gd name="connsiteY0" fmla="*/ 241318 h 1614487"/>
                <a:gd name="connsiteX1" fmla="*/ 1046028 w 1564481"/>
                <a:gd name="connsiteY1" fmla="*/ 1049404 h 1614487"/>
                <a:gd name="connsiteX2" fmla="*/ 260936 w 1564481"/>
                <a:gd name="connsiteY2" fmla="*/ 1374854 h 1614487"/>
                <a:gd name="connsiteX3" fmla="*/ 524157 w 1564481"/>
                <a:gd name="connsiteY3" fmla="*/ 566768 h 1614487"/>
                <a:gd name="connsiteX4" fmla="*/ 1309249 w 1564481"/>
                <a:gd name="connsiteY4" fmla="*/ 241318 h 1614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481" h="1614487">
                  <a:moveTo>
                    <a:pt x="1309249" y="241318"/>
                  </a:moveTo>
                  <a:cubicBezTo>
                    <a:pt x="1453360" y="374594"/>
                    <a:pt x="1335512" y="736386"/>
                    <a:pt x="1046028" y="1049404"/>
                  </a:cubicBezTo>
                  <a:cubicBezTo>
                    <a:pt x="756545" y="1362421"/>
                    <a:pt x="405047" y="1508131"/>
                    <a:pt x="260936" y="1374854"/>
                  </a:cubicBezTo>
                  <a:cubicBezTo>
                    <a:pt x="116825" y="1241578"/>
                    <a:pt x="234673" y="879786"/>
                    <a:pt x="524157" y="566768"/>
                  </a:cubicBezTo>
                  <a:cubicBezTo>
                    <a:pt x="813640" y="253751"/>
                    <a:pt x="1165138" y="108042"/>
                    <a:pt x="1309249" y="241318"/>
                  </a:cubicBezTo>
                  <a:close/>
                </a:path>
              </a:pathLst>
            </a:custGeom>
            <a:noFill/>
            <a:ln w="3175" cap="flat">
              <a:gradFill>
                <a:gsLst>
                  <a:gs pos="50000">
                    <a:schemeClr val="accent2">
                      <a:alpha val="25000"/>
                    </a:schemeClr>
                  </a:gs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8C704B6-24FA-4B03-93D7-B8E513B1BF2E}"/>
                </a:ext>
              </a:extLst>
            </p:cNvPr>
            <p:cNvSpPr/>
            <p:nvPr/>
          </p:nvSpPr>
          <p:spPr>
            <a:xfrm rot="12719834">
              <a:off x="-933493" y="-1050527"/>
              <a:ext cx="6973913" cy="8832766"/>
            </a:xfrm>
            <a:custGeom>
              <a:avLst/>
              <a:gdLst>
                <a:gd name="connsiteX0" fmla="*/ 1288764 w 1564481"/>
                <a:gd name="connsiteY0" fmla="*/ 232662 h 1671637"/>
                <a:gd name="connsiteX1" fmla="*/ 1061163 w 1564481"/>
                <a:gd name="connsiteY1" fmla="*/ 1068957 h 1671637"/>
                <a:gd name="connsiteX2" fmla="*/ 277854 w 1564481"/>
                <a:gd name="connsiteY2" fmla="*/ 1439928 h 1671637"/>
                <a:gd name="connsiteX3" fmla="*/ 505455 w 1564481"/>
                <a:gd name="connsiteY3" fmla="*/ 603633 h 1671637"/>
                <a:gd name="connsiteX4" fmla="*/ 1288764 w 1564481"/>
                <a:gd name="connsiteY4" fmla="*/ 232662 h 167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481" h="1671637">
                  <a:moveTo>
                    <a:pt x="1288764" y="232662"/>
                  </a:moveTo>
                  <a:cubicBezTo>
                    <a:pt x="1442218" y="361158"/>
                    <a:pt x="1340318" y="735580"/>
                    <a:pt x="1061163" y="1068957"/>
                  </a:cubicBezTo>
                  <a:cubicBezTo>
                    <a:pt x="782008" y="1402335"/>
                    <a:pt x="431308" y="1568424"/>
                    <a:pt x="277854" y="1439928"/>
                  </a:cubicBezTo>
                  <a:cubicBezTo>
                    <a:pt x="124399" y="1311432"/>
                    <a:pt x="226300" y="937010"/>
                    <a:pt x="505455" y="603633"/>
                  </a:cubicBezTo>
                  <a:cubicBezTo>
                    <a:pt x="784610" y="270256"/>
                    <a:pt x="1135309" y="104167"/>
                    <a:pt x="1288764" y="232662"/>
                  </a:cubicBezTo>
                  <a:close/>
                </a:path>
              </a:pathLst>
            </a:custGeom>
            <a:noFill/>
            <a:ln w="3175" cap="flat">
              <a:gradFill>
                <a:gsLst>
                  <a:gs pos="50000">
                    <a:schemeClr val="accent2">
                      <a:alpha val="25000"/>
                    </a:schemeClr>
                  </a:gs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0033451-364D-4898-BA03-40F693D77926}"/>
                </a:ext>
              </a:extLst>
            </p:cNvPr>
            <p:cNvSpPr/>
            <p:nvPr/>
          </p:nvSpPr>
          <p:spPr>
            <a:xfrm rot="12719834">
              <a:off x="-885098" y="-1134615"/>
              <a:ext cx="6942072" cy="9134741"/>
            </a:xfrm>
            <a:custGeom>
              <a:avLst/>
              <a:gdLst>
                <a:gd name="connsiteX0" fmla="*/ 1268500 w 1557337"/>
                <a:gd name="connsiteY0" fmla="*/ 224088 h 1728787"/>
                <a:gd name="connsiteX1" fmla="*/ 1076537 w 1557337"/>
                <a:gd name="connsiteY1" fmla="*/ 1088742 h 1728787"/>
                <a:gd name="connsiteX2" fmla="*/ 294858 w 1557337"/>
                <a:gd name="connsiteY2" fmla="*/ 1505220 h 1728787"/>
                <a:gd name="connsiteX3" fmla="*/ 486821 w 1557337"/>
                <a:gd name="connsiteY3" fmla="*/ 640566 h 1728787"/>
                <a:gd name="connsiteX4" fmla="*/ 1268500 w 1557337"/>
                <a:gd name="connsiteY4" fmla="*/ 224088 h 1728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7337" h="1728787">
                  <a:moveTo>
                    <a:pt x="1268500" y="224088"/>
                  </a:moveTo>
                  <a:cubicBezTo>
                    <a:pt x="1431346" y="347848"/>
                    <a:pt x="1345401" y="734967"/>
                    <a:pt x="1076537" y="1088742"/>
                  </a:cubicBezTo>
                  <a:cubicBezTo>
                    <a:pt x="807674" y="1442517"/>
                    <a:pt x="457704" y="1628980"/>
                    <a:pt x="294858" y="1505220"/>
                  </a:cubicBezTo>
                  <a:cubicBezTo>
                    <a:pt x="132013" y="1381460"/>
                    <a:pt x="217957" y="994341"/>
                    <a:pt x="486821" y="640566"/>
                  </a:cubicBezTo>
                  <a:cubicBezTo>
                    <a:pt x="755684" y="286791"/>
                    <a:pt x="1105654" y="100328"/>
                    <a:pt x="1268500" y="224088"/>
                  </a:cubicBezTo>
                  <a:close/>
                </a:path>
              </a:pathLst>
            </a:custGeom>
            <a:noFill/>
            <a:ln w="3175" cap="flat">
              <a:gradFill>
                <a:gsLst>
                  <a:gs pos="50000">
                    <a:schemeClr val="accent2">
                      <a:alpha val="25000"/>
                    </a:schemeClr>
                  </a:gs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E312FF3-DF2A-46D8-B3B3-DA25808464E0}"/>
                </a:ext>
              </a:extLst>
            </p:cNvPr>
            <p:cNvSpPr/>
            <p:nvPr/>
          </p:nvSpPr>
          <p:spPr>
            <a:xfrm rot="12719834">
              <a:off x="-875996" y="-1192468"/>
              <a:ext cx="6942072" cy="9398967"/>
            </a:xfrm>
            <a:custGeom>
              <a:avLst/>
              <a:gdLst>
                <a:gd name="connsiteX0" fmla="*/ 1248117 w 1557337"/>
                <a:gd name="connsiteY0" fmla="*/ 215488 h 1778793"/>
                <a:gd name="connsiteX1" fmla="*/ 1091822 w 1557337"/>
                <a:gd name="connsiteY1" fmla="*/ 1108437 h 1778793"/>
                <a:gd name="connsiteX2" fmla="*/ 311842 w 1557337"/>
                <a:gd name="connsiteY2" fmla="*/ 1570410 h 1778793"/>
                <a:gd name="connsiteX3" fmla="*/ 468137 w 1557337"/>
                <a:gd name="connsiteY3" fmla="*/ 677461 h 1778793"/>
                <a:gd name="connsiteX4" fmla="*/ 1248117 w 1557337"/>
                <a:gd name="connsiteY4" fmla="*/ 215488 h 1778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7337" h="1778793">
                  <a:moveTo>
                    <a:pt x="1248117" y="215488"/>
                  </a:moveTo>
                  <a:cubicBezTo>
                    <a:pt x="1420342" y="334499"/>
                    <a:pt x="1350367" y="734286"/>
                    <a:pt x="1091822" y="1108437"/>
                  </a:cubicBezTo>
                  <a:cubicBezTo>
                    <a:pt x="833277" y="1482589"/>
                    <a:pt x="484068" y="1689421"/>
                    <a:pt x="311842" y="1570410"/>
                  </a:cubicBezTo>
                  <a:cubicBezTo>
                    <a:pt x="139617" y="1451399"/>
                    <a:pt x="209592" y="1051612"/>
                    <a:pt x="468137" y="677461"/>
                  </a:cubicBezTo>
                  <a:cubicBezTo>
                    <a:pt x="726682" y="303309"/>
                    <a:pt x="1075891" y="96477"/>
                    <a:pt x="1248117" y="215488"/>
                  </a:cubicBezTo>
                  <a:close/>
                </a:path>
              </a:pathLst>
            </a:custGeom>
            <a:noFill/>
            <a:ln w="3175" cap="flat">
              <a:gradFill>
                <a:gsLst>
                  <a:gs pos="50000">
                    <a:schemeClr val="accent2">
                      <a:alpha val="25000"/>
                    </a:schemeClr>
                  </a:gs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4622B37-F206-4161-A532-A045752E2926}"/>
                </a:ext>
              </a:extLst>
            </p:cNvPr>
            <p:cNvSpPr/>
            <p:nvPr/>
          </p:nvSpPr>
          <p:spPr>
            <a:xfrm rot="12719834">
              <a:off x="-827695" y="-1277307"/>
              <a:ext cx="6910227" cy="9700942"/>
            </a:xfrm>
            <a:custGeom>
              <a:avLst/>
              <a:gdLst>
                <a:gd name="connsiteX0" fmla="*/ 1227627 w 1550193"/>
                <a:gd name="connsiteY0" fmla="*/ 206864 h 1835943"/>
                <a:gd name="connsiteX1" fmla="*/ 1107024 w 1550193"/>
                <a:gd name="connsiteY1" fmla="*/ 1128058 h 1835943"/>
                <a:gd name="connsiteX2" fmla="*/ 328807 w 1550193"/>
                <a:gd name="connsiteY2" fmla="*/ 1635524 h 1835943"/>
                <a:gd name="connsiteX3" fmla="*/ 449410 w 1550193"/>
                <a:gd name="connsiteY3" fmla="*/ 714330 h 1835943"/>
                <a:gd name="connsiteX4" fmla="*/ 1227627 w 1550193"/>
                <a:gd name="connsiteY4" fmla="*/ 206864 h 18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0193" h="1835943">
                  <a:moveTo>
                    <a:pt x="1227627" y="206864"/>
                  </a:moveTo>
                  <a:cubicBezTo>
                    <a:pt x="1409223" y="321112"/>
                    <a:pt x="1355227" y="733545"/>
                    <a:pt x="1107024" y="1128058"/>
                  </a:cubicBezTo>
                  <a:cubicBezTo>
                    <a:pt x="858822" y="1522572"/>
                    <a:pt x="510402" y="1749772"/>
                    <a:pt x="328807" y="1635524"/>
                  </a:cubicBezTo>
                  <a:cubicBezTo>
                    <a:pt x="147212" y="1521276"/>
                    <a:pt x="201208" y="1108844"/>
                    <a:pt x="449410" y="714330"/>
                  </a:cubicBezTo>
                  <a:cubicBezTo>
                    <a:pt x="697613" y="319816"/>
                    <a:pt x="1046032" y="92616"/>
                    <a:pt x="1227627" y="206864"/>
                  </a:cubicBezTo>
                  <a:close/>
                </a:path>
              </a:pathLst>
            </a:custGeom>
            <a:noFill/>
            <a:ln w="3175" cap="flat">
              <a:gradFill>
                <a:gsLst>
                  <a:gs pos="50000">
                    <a:schemeClr val="accent2">
                      <a:alpha val="25000"/>
                    </a:schemeClr>
                  </a:gs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0873 0.00209 L -3.33333E-6 -3.33333E-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4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66FFFF"/>
                </a:solidFill>
              </a:rPr>
              <a:t>Relationship Management in ………..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559062"/>
              </p:ext>
            </p:extLst>
          </p:nvPr>
        </p:nvGraphicFramePr>
        <p:xfrm>
          <a:off x="1980931" y="1600202"/>
          <a:ext cx="823013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567A940-5E3A-4165-9C52-5C643D6B7455}"/>
              </a:ext>
            </a:extLst>
          </p:cNvPr>
          <p:cNvSpPr/>
          <p:nvPr/>
        </p:nvSpPr>
        <p:spPr>
          <a:xfrm rot="3924011" flipH="1">
            <a:off x="-1719837" y="4927899"/>
            <a:ext cx="2870577" cy="2890284"/>
          </a:xfrm>
          <a:custGeom>
            <a:avLst/>
            <a:gdLst>
              <a:gd name="connsiteX0" fmla="*/ 3341230 w 4162425"/>
              <a:gd name="connsiteY0" fmla="*/ 4189972 h 4191000"/>
              <a:gd name="connsiteX1" fmla="*/ 3778904 w 4162425"/>
              <a:gd name="connsiteY1" fmla="*/ 4004710 h 4191000"/>
              <a:gd name="connsiteX2" fmla="*/ 3993407 w 4162425"/>
              <a:gd name="connsiteY2" fmla="*/ 3623043 h 4191000"/>
              <a:gd name="connsiteX3" fmla="*/ 4133329 w 4162425"/>
              <a:gd name="connsiteY3" fmla="*/ 3051448 h 4191000"/>
              <a:gd name="connsiteX4" fmla="*/ 3976643 w 4162425"/>
              <a:gd name="connsiteY4" fmla="*/ 1584408 h 4191000"/>
              <a:gd name="connsiteX5" fmla="*/ 3745662 w 4162425"/>
              <a:gd name="connsiteY5" fmla="*/ 935755 h 4191000"/>
              <a:gd name="connsiteX6" fmla="*/ 3592023 w 4162425"/>
              <a:gd name="connsiteY6" fmla="*/ 240240 h 4191000"/>
              <a:gd name="connsiteX7" fmla="*/ 2999092 w 4162425"/>
              <a:gd name="connsiteY7" fmla="*/ 2115 h 4191000"/>
              <a:gd name="connsiteX8" fmla="*/ 2363394 w 4162425"/>
              <a:gd name="connsiteY8" fmla="*/ 190995 h 4191000"/>
              <a:gd name="connsiteX9" fmla="*/ 1748364 w 4162425"/>
              <a:gd name="connsiteY9" fmla="*/ 350253 h 4191000"/>
              <a:gd name="connsiteX10" fmla="*/ 1236777 w 4162425"/>
              <a:gd name="connsiteY10" fmla="*/ 217761 h 4191000"/>
              <a:gd name="connsiteX11" fmla="*/ 331997 w 4162425"/>
              <a:gd name="connsiteY11" fmla="*/ 251574 h 4191000"/>
              <a:gd name="connsiteX12" fmla="*/ 717 w 4162425"/>
              <a:gd name="connsiteY12" fmla="*/ 932802 h 4191000"/>
              <a:gd name="connsiteX13" fmla="*/ 354095 w 4162425"/>
              <a:gd name="connsiteY13" fmla="*/ 1548213 h 4191000"/>
              <a:gd name="connsiteX14" fmla="*/ 991889 w 4162425"/>
              <a:gd name="connsiteY14" fmla="*/ 1761477 h 4191000"/>
              <a:gd name="connsiteX15" fmla="*/ 1558912 w 4162425"/>
              <a:gd name="connsiteY15" fmla="*/ 2048370 h 4191000"/>
              <a:gd name="connsiteX16" fmla="*/ 1579201 w 4162425"/>
              <a:gd name="connsiteY16" fmla="*/ 2073231 h 4191000"/>
              <a:gd name="connsiteX17" fmla="*/ 1769605 w 4162425"/>
              <a:gd name="connsiteY17" fmla="*/ 2680354 h 4191000"/>
              <a:gd name="connsiteX18" fmla="*/ 2045259 w 4162425"/>
              <a:gd name="connsiteY18" fmla="*/ 3242139 h 4191000"/>
              <a:gd name="connsiteX19" fmla="*/ 2576658 w 4162425"/>
              <a:gd name="connsiteY19" fmla="*/ 3428924 h 4191000"/>
              <a:gd name="connsiteX20" fmla="*/ 2930131 w 4162425"/>
              <a:gd name="connsiteY20" fmla="*/ 3847548 h 4191000"/>
              <a:gd name="connsiteX21" fmla="*/ 3341230 w 4162425"/>
              <a:gd name="connsiteY21" fmla="*/ 41899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162425" h="4191000">
                <a:moveTo>
                  <a:pt x="3341230" y="4189972"/>
                </a:moveTo>
                <a:cubicBezTo>
                  <a:pt x="3504965" y="4215118"/>
                  <a:pt x="3667747" y="4126154"/>
                  <a:pt x="3778904" y="4004710"/>
                </a:cubicBezTo>
                <a:cubicBezTo>
                  <a:pt x="3877964" y="3896601"/>
                  <a:pt x="3943210" y="3761442"/>
                  <a:pt x="3993407" y="3623043"/>
                </a:cubicBezTo>
                <a:cubicBezTo>
                  <a:pt x="4060463" y="3438354"/>
                  <a:pt x="4106373" y="3246234"/>
                  <a:pt x="4133329" y="3051448"/>
                </a:cubicBezTo>
                <a:cubicBezTo>
                  <a:pt x="4201719" y="2558053"/>
                  <a:pt x="4151522" y="2045894"/>
                  <a:pt x="3976643" y="1584408"/>
                </a:cubicBezTo>
                <a:cubicBezTo>
                  <a:pt x="3895299" y="1369714"/>
                  <a:pt x="3784809" y="1163593"/>
                  <a:pt x="3745662" y="935755"/>
                </a:cubicBezTo>
                <a:cubicBezTo>
                  <a:pt x="3704990" y="698678"/>
                  <a:pt x="3733470" y="433788"/>
                  <a:pt x="3592023" y="240240"/>
                </a:cubicBezTo>
                <a:cubicBezTo>
                  <a:pt x="3458483" y="57550"/>
                  <a:pt x="3219596" y="-13602"/>
                  <a:pt x="2999092" y="2115"/>
                </a:cubicBezTo>
                <a:cubicBezTo>
                  <a:pt x="2779255" y="18117"/>
                  <a:pt x="2570182" y="102318"/>
                  <a:pt x="2363394" y="190995"/>
                </a:cubicBezTo>
                <a:cubicBezTo>
                  <a:pt x="2171846" y="273196"/>
                  <a:pt x="1964201" y="356349"/>
                  <a:pt x="1748364" y="350253"/>
                </a:cubicBezTo>
                <a:cubicBezTo>
                  <a:pt x="1569294" y="345205"/>
                  <a:pt x="1401083" y="278816"/>
                  <a:pt x="1236777" y="217761"/>
                </a:cubicBezTo>
                <a:cubicBezTo>
                  <a:pt x="924261" y="101841"/>
                  <a:pt x="635749" y="70695"/>
                  <a:pt x="331997" y="251574"/>
                </a:cubicBezTo>
                <a:cubicBezTo>
                  <a:pt x="108636" y="384543"/>
                  <a:pt x="-10427" y="684581"/>
                  <a:pt x="717" y="932802"/>
                </a:cubicBezTo>
                <a:cubicBezTo>
                  <a:pt x="11766" y="1174547"/>
                  <a:pt x="144926" y="1409148"/>
                  <a:pt x="354095" y="1548213"/>
                </a:cubicBezTo>
                <a:cubicBezTo>
                  <a:pt x="542118" y="1673181"/>
                  <a:pt x="772147" y="1708995"/>
                  <a:pt x="991889" y="1761477"/>
                </a:cubicBezTo>
                <a:cubicBezTo>
                  <a:pt x="1201153" y="1811484"/>
                  <a:pt x="1419371" y="1886445"/>
                  <a:pt x="1558912" y="2048370"/>
                </a:cubicBezTo>
                <a:cubicBezTo>
                  <a:pt x="1565865" y="2056467"/>
                  <a:pt x="1572628" y="2064753"/>
                  <a:pt x="1579201" y="2073231"/>
                </a:cubicBezTo>
                <a:cubicBezTo>
                  <a:pt x="1710550" y="2243633"/>
                  <a:pt x="1733886" y="2468423"/>
                  <a:pt x="1769605" y="2680354"/>
                </a:cubicBezTo>
                <a:cubicBezTo>
                  <a:pt x="1805229" y="2891905"/>
                  <a:pt x="1870761" y="3123362"/>
                  <a:pt x="2045259" y="3242139"/>
                </a:cubicBezTo>
                <a:cubicBezTo>
                  <a:pt x="2202136" y="3348914"/>
                  <a:pt x="2409971" y="3334626"/>
                  <a:pt x="2576658" y="3428924"/>
                </a:cubicBezTo>
                <a:cubicBezTo>
                  <a:pt x="2736869" y="3519792"/>
                  <a:pt x="2831643" y="3692862"/>
                  <a:pt x="2930131" y="3847548"/>
                </a:cubicBezTo>
                <a:cubicBezTo>
                  <a:pt x="3029001" y="4002520"/>
                  <a:pt x="3157874" y="4161778"/>
                  <a:pt x="3341230" y="4189972"/>
                </a:cubicBezTo>
                <a:close/>
              </a:path>
            </a:pathLst>
          </a:custGeom>
          <a:solidFill>
            <a:srgbClr val="66FFFF">
              <a:alpha val="10656"/>
            </a:srgbClr>
          </a:solidFill>
          <a:ln w="9525" cap="flat">
            <a:noFill/>
            <a:prstDash val="solid"/>
            <a:miter/>
          </a:ln>
          <a:effectLst>
            <a:outerShdw blurRad="1016000" sx="87000" sy="87000" algn="ctr" rotWithShape="0">
              <a:prstClr val="black">
                <a:alpha val="20000"/>
              </a:prstClr>
            </a:outerShdw>
            <a:softEdge rad="5080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3CCA5A5-C519-413C-8BA2-D86DE7EC39EB}"/>
              </a:ext>
            </a:extLst>
          </p:cNvPr>
          <p:cNvSpPr/>
          <p:nvPr/>
        </p:nvSpPr>
        <p:spPr>
          <a:xfrm rot="3924011" flipH="1">
            <a:off x="-1851041" y="4924792"/>
            <a:ext cx="2272814" cy="2364778"/>
          </a:xfrm>
          <a:custGeom>
            <a:avLst/>
            <a:gdLst>
              <a:gd name="connsiteX0" fmla="*/ 2620098 w 3295650"/>
              <a:gd name="connsiteY0" fmla="*/ 3428305 h 3429000"/>
              <a:gd name="connsiteX1" fmla="*/ 3013194 w 3295650"/>
              <a:gd name="connsiteY1" fmla="*/ 3231233 h 3429000"/>
              <a:gd name="connsiteX2" fmla="*/ 3173595 w 3295650"/>
              <a:gd name="connsiteY2" fmla="*/ 2923194 h 3429000"/>
              <a:gd name="connsiteX3" fmla="*/ 3275894 w 3295650"/>
              <a:gd name="connsiteY3" fmla="*/ 2467328 h 3429000"/>
              <a:gd name="connsiteX4" fmla="*/ 3186644 w 3295650"/>
              <a:gd name="connsiteY4" fmla="*/ 1298801 h 3429000"/>
              <a:gd name="connsiteX5" fmla="*/ 3035864 w 3295650"/>
              <a:gd name="connsiteY5" fmla="*/ 798833 h 3429000"/>
              <a:gd name="connsiteX6" fmla="*/ 2923183 w 3295650"/>
              <a:gd name="connsiteY6" fmla="*/ 265814 h 3429000"/>
              <a:gd name="connsiteX7" fmla="*/ 2438837 w 3295650"/>
              <a:gd name="connsiteY7" fmla="*/ 2258 h 3429000"/>
              <a:gd name="connsiteX8" fmla="*/ 1879814 w 3295650"/>
              <a:gd name="connsiteY8" fmla="*/ 95698 h 3429000"/>
              <a:gd name="connsiteX9" fmla="*/ 1385371 w 3295650"/>
              <a:gd name="connsiteY9" fmla="*/ 219904 h 3429000"/>
              <a:gd name="connsiteX10" fmla="*/ 976654 w 3295650"/>
              <a:gd name="connsiteY10" fmla="*/ 159325 h 3429000"/>
              <a:gd name="connsiteX11" fmla="*/ 267327 w 3295650"/>
              <a:gd name="connsiteY11" fmla="*/ 254861 h 3429000"/>
              <a:gd name="connsiteX12" fmla="*/ 341 w 3295650"/>
              <a:gd name="connsiteY12" fmla="*/ 802358 h 3429000"/>
              <a:gd name="connsiteX13" fmla="*/ 275804 w 3295650"/>
              <a:gd name="connsiteY13" fmla="*/ 1300801 h 3429000"/>
              <a:gd name="connsiteX14" fmla="*/ 776819 w 3295650"/>
              <a:gd name="connsiteY14" fmla="*/ 1493111 h 3429000"/>
              <a:gd name="connsiteX15" fmla="*/ 1228114 w 3295650"/>
              <a:gd name="connsiteY15" fmla="*/ 1730950 h 3429000"/>
              <a:gd name="connsiteX16" fmla="*/ 1244687 w 3295650"/>
              <a:gd name="connsiteY16" fmla="*/ 1750571 h 3429000"/>
              <a:gd name="connsiteX17" fmla="*/ 1416709 w 3295650"/>
              <a:gd name="connsiteY17" fmla="*/ 2229107 h 3429000"/>
              <a:gd name="connsiteX18" fmla="*/ 1630831 w 3295650"/>
              <a:gd name="connsiteY18" fmla="*/ 2685069 h 3429000"/>
              <a:gd name="connsiteX19" fmla="*/ 2014212 w 3295650"/>
              <a:gd name="connsiteY19" fmla="*/ 2862901 h 3429000"/>
              <a:gd name="connsiteX20" fmla="*/ 2291199 w 3295650"/>
              <a:gd name="connsiteY20" fmla="*/ 3182941 h 3429000"/>
              <a:gd name="connsiteX21" fmla="*/ 2620098 w 3295650"/>
              <a:gd name="connsiteY21" fmla="*/ 3428305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95650" h="3429000">
                <a:moveTo>
                  <a:pt x="2620098" y="3428305"/>
                </a:moveTo>
                <a:cubicBezTo>
                  <a:pt x="2773069" y="3446593"/>
                  <a:pt x="2917563" y="3350105"/>
                  <a:pt x="3013194" y="3231233"/>
                </a:cubicBezTo>
                <a:cubicBezTo>
                  <a:pt x="3085870" y="3140936"/>
                  <a:pt x="3136352" y="3033970"/>
                  <a:pt x="3173595" y="2923194"/>
                </a:cubicBezTo>
                <a:cubicBezTo>
                  <a:pt x="3223220" y="2775557"/>
                  <a:pt x="3255986" y="2622109"/>
                  <a:pt x="3275894" y="2467328"/>
                </a:cubicBezTo>
                <a:cubicBezTo>
                  <a:pt x="3326567" y="2074898"/>
                  <a:pt x="3301040" y="1669228"/>
                  <a:pt x="3186644" y="1298801"/>
                </a:cubicBezTo>
                <a:cubicBezTo>
                  <a:pt x="3135400" y="1132970"/>
                  <a:pt x="3062248" y="973141"/>
                  <a:pt x="3035864" y="798833"/>
                </a:cubicBezTo>
                <a:cubicBezTo>
                  <a:pt x="3008432" y="617192"/>
                  <a:pt x="3022148" y="418881"/>
                  <a:pt x="2923183" y="265814"/>
                </a:cubicBezTo>
                <a:cubicBezTo>
                  <a:pt x="2816312" y="100556"/>
                  <a:pt x="2627051" y="15497"/>
                  <a:pt x="2438837" y="2258"/>
                </a:cubicBezTo>
                <a:cubicBezTo>
                  <a:pt x="2251861" y="-10315"/>
                  <a:pt x="2063361" y="30833"/>
                  <a:pt x="1879814" y="95698"/>
                </a:cubicBezTo>
                <a:cubicBezTo>
                  <a:pt x="1728367" y="149228"/>
                  <a:pt x="1561108" y="214189"/>
                  <a:pt x="1385371" y="219904"/>
                </a:cubicBezTo>
                <a:cubicBezTo>
                  <a:pt x="1244021" y="224476"/>
                  <a:pt x="1108670" y="189519"/>
                  <a:pt x="976654" y="159325"/>
                </a:cubicBezTo>
                <a:cubicBezTo>
                  <a:pt x="728337" y="102556"/>
                  <a:pt x="497261" y="104461"/>
                  <a:pt x="267327" y="254861"/>
                </a:cubicBezTo>
                <a:cubicBezTo>
                  <a:pt x="90257" y="370589"/>
                  <a:pt x="-6517" y="603190"/>
                  <a:pt x="341" y="802358"/>
                </a:cubicBezTo>
                <a:cubicBezTo>
                  <a:pt x="7199" y="991810"/>
                  <a:pt x="107307" y="1178500"/>
                  <a:pt x="275804" y="1300801"/>
                </a:cubicBezTo>
                <a:cubicBezTo>
                  <a:pt x="421727" y="1406719"/>
                  <a:pt x="602798" y="1444152"/>
                  <a:pt x="776819" y="1493111"/>
                </a:cubicBezTo>
                <a:cubicBezTo>
                  <a:pt x="942459" y="1539688"/>
                  <a:pt x="1114100" y="1602934"/>
                  <a:pt x="1228114" y="1730950"/>
                </a:cubicBezTo>
                <a:cubicBezTo>
                  <a:pt x="1233829" y="1737332"/>
                  <a:pt x="1239353" y="1743904"/>
                  <a:pt x="1244687" y="1750571"/>
                </a:cubicBezTo>
                <a:cubicBezTo>
                  <a:pt x="1352701" y="1884969"/>
                  <a:pt x="1381752" y="2060515"/>
                  <a:pt x="1416709" y="2229107"/>
                </a:cubicBezTo>
                <a:cubicBezTo>
                  <a:pt x="1451380" y="2396843"/>
                  <a:pt x="1502529" y="2580485"/>
                  <a:pt x="1630831" y="2685069"/>
                </a:cubicBezTo>
                <a:cubicBezTo>
                  <a:pt x="1741892" y="2775652"/>
                  <a:pt x="1891149" y="2783558"/>
                  <a:pt x="2014212" y="2862901"/>
                </a:cubicBezTo>
                <a:cubicBezTo>
                  <a:pt x="2132703" y="2939768"/>
                  <a:pt x="2209760" y="3069498"/>
                  <a:pt x="2291199" y="3182941"/>
                </a:cubicBezTo>
                <a:cubicBezTo>
                  <a:pt x="2373400" y="3297146"/>
                  <a:pt x="2477508" y="3411255"/>
                  <a:pt x="2620098" y="3428305"/>
                </a:cubicBezTo>
                <a:close/>
              </a:path>
            </a:pathLst>
          </a:custGeom>
          <a:solidFill>
            <a:srgbClr val="66FFFF">
              <a:alpha val="10656"/>
            </a:srgbClr>
          </a:solidFill>
          <a:ln w="9525" cap="flat">
            <a:noFill/>
            <a:prstDash val="solid"/>
            <a:miter/>
          </a:ln>
          <a:effectLst>
            <a:outerShdw blurRad="1016000" sx="87000" sy="87000" algn="ctr" rotWithShape="0">
              <a:prstClr val="black">
                <a:alpha val="20000"/>
              </a:prstClr>
            </a:outerShdw>
            <a:softEdge rad="1270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6B53B24-2512-4F5B-A243-21CE06134477}"/>
              </a:ext>
            </a:extLst>
          </p:cNvPr>
          <p:cNvSpPr/>
          <p:nvPr/>
        </p:nvSpPr>
        <p:spPr>
          <a:xfrm rot="6300000" flipH="1">
            <a:off x="9582910" y="-462742"/>
            <a:ext cx="4162425" cy="4191000"/>
          </a:xfrm>
          <a:custGeom>
            <a:avLst/>
            <a:gdLst>
              <a:gd name="connsiteX0" fmla="*/ 3341230 w 4162425"/>
              <a:gd name="connsiteY0" fmla="*/ 4189972 h 4191000"/>
              <a:gd name="connsiteX1" fmla="*/ 3778904 w 4162425"/>
              <a:gd name="connsiteY1" fmla="*/ 4004710 h 4191000"/>
              <a:gd name="connsiteX2" fmla="*/ 3993407 w 4162425"/>
              <a:gd name="connsiteY2" fmla="*/ 3623043 h 4191000"/>
              <a:gd name="connsiteX3" fmla="*/ 4133329 w 4162425"/>
              <a:gd name="connsiteY3" fmla="*/ 3051448 h 4191000"/>
              <a:gd name="connsiteX4" fmla="*/ 3976643 w 4162425"/>
              <a:gd name="connsiteY4" fmla="*/ 1584408 h 4191000"/>
              <a:gd name="connsiteX5" fmla="*/ 3745662 w 4162425"/>
              <a:gd name="connsiteY5" fmla="*/ 935755 h 4191000"/>
              <a:gd name="connsiteX6" fmla="*/ 3592023 w 4162425"/>
              <a:gd name="connsiteY6" fmla="*/ 240240 h 4191000"/>
              <a:gd name="connsiteX7" fmla="*/ 2999092 w 4162425"/>
              <a:gd name="connsiteY7" fmla="*/ 2115 h 4191000"/>
              <a:gd name="connsiteX8" fmla="*/ 2363394 w 4162425"/>
              <a:gd name="connsiteY8" fmla="*/ 190995 h 4191000"/>
              <a:gd name="connsiteX9" fmla="*/ 1748364 w 4162425"/>
              <a:gd name="connsiteY9" fmla="*/ 350253 h 4191000"/>
              <a:gd name="connsiteX10" fmla="*/ 1236777 w 4162425"/>
              <a:gd name="connsiteY10" fmla="*/ 217761 h 4191000"/>
              <a:gd name="connsiteX11" fmla="*/ 331997 w 4162425"/>
              <a:gd name="connsiteY11" fmla="*/ 251574 h 4191000"/>
              <a:gd name="connsiteX12" fmla="*/ 717 w 4162425"/>
              <a:gd name="connsiteY12" fmla="*/ 932802 h 4191000"/>
              <a:gd name="connsiteX13" fmla="*/ 354095 w 4162425"/>
              <a:gd name="connsiteY13" fmla="*/ 1548213 h 4191000"/>
              <a:gd name="connsiteX14" fmla="*/ 991889 w 4162425"/>
              <a:gd name="connsiteY14" fmla="*/ 1761477 h 4191000"/>
              <a:gd name="connsiteX15" fmla="*/ 1558912 w 4162425"/>
              <a:gd name="connsiteY15" fmla="*/ 2048370 h 4191000"/>
              <a:gd name="connsiteX16" fmla="*/ 1579201 w 4162425"/>
              <a:gd name="connsiteY16" fmla="*/ 2073231 h 4191000"/>
              <a:gd name="connsiteX17" fmla="*/ 1769605 w 4162425"/>
              <a:gd name="connsiteY17" fmla="*/ 2680354 h 4191000"/>
              <a:gd name="connsiteX18" fmla="*/ 2045259 w 4162425"/>
              <a:gd name="connsiteY18" fmla="*/ 3242139 h 4191000"/>
              <a:gd name="connsiteX19" fmla="*/ 2576658 w 4162425"/>
              <a:gd name="connsiteY19" fmla="*/ 3428924 h 4191000"/>
              <a:gd name="connsiteX20" fmla="*/ 2930131 w 4162425"/>
              <a:gd name="connsiteY20" fmla="*/ 3847548 h 4191000"/>
              <a:gd name="connsiteX21" fmla="*/ 3341230 w 4162425"/>
              <a:gd name="connsiteY21" fmla="*/ 41899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162425" h="4191000">
                <a:moveTo>
                  <a:pt x="3341230" y="4189972"/>
                </a:moveTo>
                <a:cubicBezTo>
                  <a:pt x="3504965" y="4215118"/>
                  <a:pt x="3667747" y="4126154"/>
                  <a:pt x="3778904" y="4004710"/>
                </a:cubicBezTo>
                <a:cubicBezTo>
                  <a:pt x="3877964" y="3896601"/>
                  <a:pt x="3943210" y="3761442"/>
                  <a:pt x="3993407" y="3623043"/>
                </a:cubicBezTo>
                <a:cubicBezTo>
                  <a:pt x="4060463" y="3438354"/>
                  <a:pt x="4106373" y="3246234"/>
                  <a:pt x="4133329" y="3051448"/>
                </a:cubicBezTo>
                <a:cubicBezTo>
                  <a:pt x="4201719" y="2558053"/>
                  <a:pt x="4151522" y="2045894"/>
                  <a:pt x="3976643" y="1584408"/>
                </a:cubicBezTo>
                <a:cubicBezTo>
                  <a:pt x="3895299" y="1369714"/>
                  <a:pt x="3784809" y="1163593"/>
                  <a:pt x="3745662" y="935755"/>
                </a:cubicBezTo>
                <a:cubicBezTo>
                  <a:pt x="3704990" y="698678"/>
                  <a:pt x="3733470" y="433788"/>
                  <a:pt x="3592023" y="240240"/>
                </a:cubicBezTo>
                <a:cubicBezTo>
                  <a:pt x="3458483" y="57550"/>
                  <a:pt x="3219596" y="-13602"/>
                  <a:pt x="2999092" y="2115"/>
                </a:cubicBezTo>
                <a:cubicBezTo>
                  <a:pt x="2779255" y="18117"/>
                  <a:pt x="2570182" y="102318"/>
                  <a:pt x="2363394" y="190995"/>
                </a:cubicBezTo>
                <a:cubicBezTo>
                  <a:pt x="2171846" y="273196"/>
                  <a:pt x="1964201" y="356349"/>
                  <a:pt x="1748364" y="350253"/>
                </a:cubicBezTo>
                <a:cubicBezTo>
                  <a:pt x="1569294" y="345205"/>
                  <a:pt x="1401083" y="278816"/>
                  <a:pt x="1236777" y="217761"/>
                </a:cubicBezTo>
                <a:cubicBezTo>
                  <a:pt x="924261" y="101841"/>
                  <a:pt x="635749" y="70695"/>
                  <a:pt x="331997" y="251574"/>
                </a:cubicBezTo>
                <a:cubicBezTo>
                  <a:pt x="108636" y="384543"/>
                  <a:pt x="-10427" y="684581"/>
                  <a:pt x="717" y="932802"/>
                </a:cubicBezTo>
                <a:cubicBezTo>
                  <a:pt x="11766" y="1174547"/>
                  <a:pt x="144926" y="1409148"/>
                  <a:pt x="354095" y="1548213"/>
                </a:cubicBezTo>
                <a:cubicBezTo>
                  <a:pt x="542118" y="1673181"/>
                  <a:pt x="772147" y="1708995"/>
                  <a:pt x="991889" y="1761477"/>
                </a:cubicBezTo>
                <a:cubicBezTo>
                  <a:pt x="1201153" y="1811484"/>
                  <a:pt x="1419371" y="1886445"/>
                  <a:pt x="1558912" y="2048370"/>
                </a:cubicBezTo>
                <a:cubicBezTo>
                  <a:pt x="1565865" y="2056467"/>
                  <a:pt x="1572628" y="2064753"/>
                  <a:pt x="1579201" y="2073231"/>
                </a:cubicBezTo>
                <a:cubicBezTo>
                  <a:pt x="1710550" y="2243633"/>
                  <a:pt x="1733886" y="2468423"/>
                  <a:pt x="1769605" y="2680354"/>
                </a:cubicBezTo>
                <a:cubicBezTo>
                  <a:pt x="1805229" y="2891905"/>
                  <a:pt x="1870761" y="3123362"/>
                  <a:pt x="2045259" y="3242139"/>
                </a:cubicBezTo>
                <a:cubicBezTo>
                  <a:pt x="2202136" y="3348914"/>
                  <a:pt x="2409971" y="3334626"/>
                  <a:pt x="2576658" y="3428924"/>
                </a:cubicBezTo>
                <a:cubicBezTo>
                  <a:pt x="2736869" y="3519792"/>
                  <a:pt x="2831643" y="3692862"/>
                  <a:pt x="2930131" y="3847548"/>
                </a:cubicBezTo>
                <a:cubicBezTo>
                  <a:pt x="3029001" y="4002520"/>
                  <a:pt x="3157874" y="4161778"/>
                  <a:pt x="3341230" y="4189972"/>
                </a:cubicBezTo>
                <a:close/>
              </a:path>
            </a:pathLst>
          </a:custGeom>
          <a:solidFill>
            <a:srgbClr val="66FFFF">
              <a:alpha val="10656"/>
            </a:srgbClr>
          </a:solidFill>
          <a:ln w="9525" cap="flat">
            <a:noFill/>
            <a:prstDash val="solid"/>
            <a:miter/>
          </a:ln>
          <a:effectLst>
            <a:outerShdw blurRad="1016000" sx="87000" sy="87000" algn="ctr" rotWithShape="0">
              <a:prstClr val="black">
                <a:alpha val="20000"/>
              </a:prstClr>
            </a:outerShdw>
            <a:softEdge rad="5080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1B0517C-2CC8-482D-A26B-DBABB0F98296}"/>
              </a:ext>
            </a:extLst>
          </p:cNvPr>
          <p:cNvSpPr/>
          <p:nvPr/>
        </p:nvSpPr>
        <p:spPr>
          <a:xfrm rot="6300000" flipH="1">
            <a:off x="10102113" y="-463909"/>
            <a:ext cx="3295650" cy="3429000"/>
          </a:xfrm>
          <a:custGeom>
            <a:avLst/>
            <a:gdLst>
              <a:gd name="connsiteX0" fmla="*/ 2620098 w 3295650"/>
              <a:gd name="connsiteY0" fmla="*/ 3428305 h 3429000"/>
              <a:gd name="connsiteX1" fmla="*/ 3013194 w 3295650"/>
              <a:gd name="connsiteY1" fmla="*/ 3231233 h 3429000"/>
              <a:gd name="connsiteX2" fmla="*/ 3173595 w 3295650"/>
              <a:gd name="connsiteY2" fmla="*/ 2923194 h 3429000"/>
              <a:gd name="connsiteX3" fmla="*/ 3275894 w 3295650"/>
              <a:gd name="connsiteY3" fmla="*/ 2467328 h 3429000"/>
              <a:gd name="connsiteX4" fmla="*/ 3186644 w 3295650"/>
              <a:gd name="connsiteY4" fmla="*/ 1298801 h 3429000"/>
              <a:gd name="connsiteX5" fmla="*/ 3035864 w 3295650"/>
              <a:gd name="connsiteY5" fmla="*/ 798833 h 3429000"/>
              <a:gd name="connsiteX6" fmla="*/ 2923183 w 3295650"/>
              <a:gd name="connsiteY6" fmla="*/ 265814 h 3429000"/>
              <a:gd name="connsiteX7" fmla="*/ 2438837 w 3295650"/>
              <a:gd name="connsiteY7" fmla="*/ 2258 h 3429000"/>
              <a:gd name="connsiteX8" fmla="*/ 1879814 w 3295650"/>
              <a:gd name="connsiteY8" fmla="*/ 95698 h 3429000"/>
              <a:gd name="connsiteX9" fmla="*/ 1385371 w 3295650"/>
              <a:gd name="connsiteY9" fmla="*/ 219904 h 3429000"/>
              <a:gd name="connsiteX10" fmla="*/ 976654 w 3295650"/>
              <a:gd name="connsiteY10" fmla="*/ 159325 h 3429000"/>
              <a:gd name="connsiteX11" fmla="*/ 267327 w 3295650"/>
              <a:gd name="connsiteY11" fmla="*/ 254861 h 3429000"/>
              <a:gd name="connsiteX12" fmla="*/ 341 w 3295650"/>
              <a:gd name="connsiteY12" fmla="*/ 802358 h 3429000"/>
              <a:gd name="connsiteX13" fmla="*/ 275804 w 3295650"/>
              <a:gd name="connsiteY13" fmla="*/ 1300801 h 3429000"/>
              <a:gd name="connsiteX14" fmla="*/ 776819 w 3295650"/>
              <a:gd name="connsiteY14" fmla="*/ 1493111 h 3429000"/>
              <a:gd name="connsiteX15" fmla="*/ 1228114 w 3295650"/>
              <a:gd name="connsiteY15" fmla="*/ 1730950 h 3429000"/>
              <a:gd name="connsiteX16" fmla="*/ 1244687 w 3295650"/>
              <a:gd name="connsiteY16" fmla="*/ 1750571 h 3429000"/>
              <a:gd name="connsiteX17" fmla="*/ 1416709 w 3295650"/>
              <a:gd name="connsiteY17" fmla="*/ 2229107 h 3429000"/>
              <a:gd name="connsiteX18" fmla="*/ 1630831 w 3295650"/>
              <a:gd name="connsiteY18" fmla="*/ 2685069 h 3429000"/>
              <a:gd name="connsiteX19" fmla="*/ 2014212 w 3295650"/>
              <a:gd name="connsiteY19" fmla="*/ 2862901 h 3429000"/>
              <a:gd name="connsiteX20" fmla="*/ 2291199 w 3295650"/>
              <a:gd name="connsiteY20" fmla="*/ 3182941 h 3429000"/>
              <a:gd name="connsiteX21" fmla="*/ 2620098 w 3295650"/>
              <a:gd name="connsiteY21" fmla="*/ 3428305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95650" h="3429000">
                <a:moveTo>
                  <a:pt x="2620098" y="3428305"/>
                </a:moveTo>
                <a:cubicBezTo>
                  <a:pt x="2773069" y="3446593"/>
                  <a:pt x="2917563" y="3350105"/>
                  <a:pt x="3013194" y="3231233"/>
                </a:cubicBezTo>
                <a:cubicBezTo>
                  <a:pt x="3085870" y="3140936"/>
                  <a:pt x="3136352" y="3033970"/>
                  <a:pt x="3173595" y="2923194"/>
                </a:cubicBezTo>
                <a:cubicBezTo>
                  <a:pt x="3223220" y="2775557"/>
                  <a:pt x="3255986" y="2622109"/>
                  <a:pt x="3275894" y="2467328"/>
                </a:cubicBezTo>
                <a:cubicBezTo>
                  <a:pt x="3326567" y="2074898"/>
                  <a:pt x="3301040" y="1669228"/>
                  <a:pt x="3186644" y="1298801"/>
                </a:cubicBezTo>
                <a:cubicBezTo>
                  <a:pt x="3135400" y="1132970"/>
                  <a:pt x="3062248" y="973141"/>
                  <a:pt x="3035864" y="798833"/>
                </a:cubicBezTo>
                <a:cubicBezTo>
                  <a:pt x="3008432" y="617192"/>
                  <a:pt x="3022148" y="418881"/>
                  <a:pt x="2923183" y="265814"/>
                </a:cubicBezTo>
                <a:cubicBezTo>
                  <a:pt x="2816312" y="100556"/>
                  <a:pt x="2627051" y="15497"/>
                  <a:pt x="2438837" y="2258"/>
                </a:cubicBezTo>
                <a:cubicBezTo>
                  <a:pt x="2251861" y="-10315"/>
                  <a:pt x="2063361" y="30833"/>
                  <a:pt x="1879814" y="95698"/>
                </a:cubicBezTo>
                <a:cubicBezTo>
                  <a:pt x="1728367" y="149228"/>
                  <a:pt x="1561108" y="214189"/>
                  <a:pt x="1385371" y="219904"/>
                </a:cubicBezTo>
                <a:cubicBezTo>
                  <a:pt x="1244021" y="224476"/>
                  <a:pt x="1108670" y="189519"/>
                  <a:pt x="976654" y="159325"/>
                </a:cubicBezTo>
                <a:cubicBezTo>
                  <a:pt x="728337" y="102556"/>
                  <a:pt x="497261" y="104461"/>
                  <a:pt x="267327" y="254861"/>
                </a:cubicBezTo>
                <a:cubicBezTo>
                  <a:pt x="90257" y="370589"/>
                  <a:pt x="-6517" y="603190"/>
                  <a:pt x="341" y="802358"/>
                </a:cubicBezTo>
                <a:cubicBezTo>
                  <a:pt x="7199" y="991810"/>
                  <a:pt x="107307" y="1178500"/>
                  <a:pt x="275804" y="1300801"/>
                </a:cubicBezTo>
                <a:cubicBezTo>
                  <a:pt x="421727" y="1406719"/>
                  <a:pt x="602798" y="1444152"/>
                  <a:pt x="776819" y="1493111"/>
                </a:cubicBezTo>
                <a:cubicBezTo>
                  <a:pt x="942459" y="1539688"/>
                  <a:pt x="1114100" y="1602934"/>
                  <a:pt x="1228114" y="1730950"/>
                </a:cubicBezTo>
                <a:cubicBezTo>
                  <a:pt x="1233829" y="1737332"/>
                  <a:pt x="1239353" y="1743904"/>
                  <a:pt x="1244687" y="1750571"/>
                </a:cubicBezTo>
                <a:cubicBezTo>
                  <a:pt x="1352701" y="1884969"/>
                  <a:pt x="1381752" y="2060515"/>
                  <a:pt x="1416709" y="2229107"/>
                </a:cubicBezTo>
                <a:cubicBezTo>
                  <a:pt x="1451380" y="2396843"/>
                  <a:pt x="1502529" y="2580485"/>
                  <a:pt x="1630831" y="2685069"/>
                </a:cubicBezTo>
                <a:cubicBezTo>
                  <a:pt x="1741892" y="2775652"/>
                  <a:pt x="1891149" y="2783558"/>
                  <a:pt x="2014212" y="2862901"/>
                </a:cubicBezTo>
                <a:cubicBezTo>
                  <a:pt x="2132703" y="2939768"/>
                  <a:pt x="2209760" y="3069498"/>
                  <a:pt x="2291199" y="3182941"/>
                </a:cubicBezTo>
                <a:cubicBezTo>
                  <a:pt x="2373400" y="3297146"/>
                  <a:pt x="2477508" y="3411255"/>
                  <a:pt x="2620098" y="3428305"/>
                </a:cubicBezTo>
                <a:close/>
              </a:path>
            </a:pathLst>
          </a:custGeom>
          <a:solidFill>
            <a:srgbClr val="66FFFF">
              <a:alpha val="10656"/>
            </a:srgbClr>
          </a:solidFill>
          <a:ln w="9525" cap="flat">
            <a:noFill/>
            <a:prstDash val="solid"/>
            <a:miter/>
          </a:ln>
          <a:effectLst>
            <a:outerShdw blurRad="1016000" sx="87000" sy="87000" algn="ctr" rotWithShape="0">
              <a:prstClr val="black">
                <a:alpha val="20000"/>
              </a:prstClr>
            </a:outerShdw>
            <a:softEdge rad="5080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671A990-D8A8-4741-A376-FF69436D3A0E}"/>
              </a:ext>
            </a:extLst>
          </p:cNvPr>
          <p:cNvSpPr/>
          <p:nvPr/>
        </p:nvSpPr>
        <p:spPr>
          <a:xfrm rot="6300000" flipH="1">
            <a:off x="10399494" y="-1648467"/>
            <a:ext cx="3295650" cy="3429000"/>
          </a:xfrm>
          <a:custGeom>
            <a:avLst/>
            <a:gdLst>
              <a:gd name="connsiteX0" fmla="*/ 2620098 w 3295650"/>
              <a:gd name="connsiteY0" fmla="*/ 3428305 h 3429000"/>
              <a:gd name="connsiteX1" fmla="*/ 3013194 w 3295650"/>
              <a:gd name="connsiteY1" fmla="*/ 3231233 h 3429000"/>
              <a:gd name="connsiteX2" fmla="*/ 3173595 w 3295650"/>
              <a:gd name="connsiteY2" fmla="*/ 2923194 h 3429000"/>
              <a:gd name="connsiteX3" fmla="*/ 3275894 w 3295650"/>
              <a:gd name="connsiteY3" fmla="*/ 2467328 h 3429000"/>
              <a:gd name="connsiteX4" fmla="*/ 3186644 w 3295650"/>
              <a:gd name="connsiteY4" fmla="*/ 1298801 h 3429000"/>
              <a:gd name="connsiteX5" fmla="*/ 3035864 w 3295650"/>
              <a:gd name="connsiteY5" fmla="*/ 798833 h 3429000"/>
              <a:gd name="connsiteX6" fmla="*/ 2923183 w 3295650"/>
              <a:gd name="connsiteY6" fmla="*/ 265814 h 3429000"/>
              <a:gd name="connsiteX7" fmla="*/ 2438837 w 3295650"/>
              <a:gd name="connsiteY7" fmla="*/ 2258 h 3429000"/>
              <a:gd name="connsiteX8" fmla="*/ 1879814 w 3295650"/>
              <a:gd name="connsiteY8" fmla="*/ 95698 h 3429000"/>
              <a:gd name="connsiteX9" fmla="*/ 1385371 w 3295650"/>
              <a:gd name="connsiteY9" fmla="*/ 219904 h 3429000"/>
              <a:gd name="connsiteX10" fmla="*/ 976654 w 3295650"/>
              <a:gd name="connsiteY10" fmla="*/ 159325 h 3429000"/>
              <a:gd name="connsiteX11" fmla="*/ 267327 w 3295650"/>
              <a:gd name="connsiteY11" fmla="*/ 254861 h 3429000"/>
              <a:gd name="connsiteX12" fmla="*/ 341 w 3295650"/>
              <a:gd name="connsiteY12" fmla="*/ 802358 h 3429000"/>
              <a:gd name="connsiteX13" fmla="*/ 275804 w 3295650"/>
              <a:gd name="connsiteY13" fmla="*/ 1300801 h 3429000"/>
              <a:gd name="connsiteX14" fmla="*/ 776819 w 3295650"/>
              <a:gd name="connsiteY14" fmla="*/ 1493111 h 3429000"/>
              <a:gd name="connsiteX15" fmla="*/ 1228114 w 3295650"/>
              <a:gd name="connsiteY15" fmla="*/ 1730950 h 3429000"/>
              <a:gd name="connsiteX16" fmla="*/ 1244687 w 3295650"/>
              <a:gd name="connsiteY16" fmla="*/ 1750571 h 3429000"/>
              <a:gd name="connsiteX17" fmla="*/ 1416709 w 3295650"/>
              <a:gd name="connsiteY17" fmla="*/ 2229107 h 3429000"/>
              <a:gd name="connsiteX18" fmla="*/ 1630831 w 3295650"/>
              <a:gd name="connsiteY18" fmla="*/ 2685069 h 3429000"/>
              <a:gd name="connsiteX19" fmla="*/ 2014212 w 3295650"/>
              <a:gd name="connsiteY19" fmla="*/ 2862901 h 3429000"/>
              <a:gd name="connsiteX20" fmla="*/ 2291199 w 3295650"/>
              <a:gd name="connsiteY20" fmla="*/ 3182941 h 3429000"/>
              <a:gd name="connsiteX21" fmla="*/ 2620098 w 3295650"/>
              <a:gd name="connsiteY21" fmla="*/ 3428305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95650" h="3429000">
                <a:moveTo>
                  <a:pt x="2620098" y="3428305"/>
                </a:moveTo>
                <a:cubicBezTo>
                  <a:pt x="2773069" y="3446593"/>
                  <a:pt x="2917563" y="3350105"/>
                  <a:pt x="3013194" y="3231233"/>
                </a:cubicBezTo>
                <a:cubicBezTo>
                  <a:pt x="3085870" y="3140936"/>
                  <a:pt x="3136352" y="3033970"/>
                  <a:pt x="3173595" y="2923194"/>
                </a:cubicBezTo>
                <a:cubicBezTo>
                  <a:pt x="3223220" y="2775557"/>
                  <a:pt x="3255986" y="2622109"/>
                  <a:pt x="3275894" y="2467328"/>
                </a:cubicBezTo>
                <a:cubicBezTo>
                  <a:pt x="3326567" y="2074898"/>
                  <a:pt x="3301040" y="1669228"/>
                  <a:pt x="3186644" y="1298801"/>
                </a:cubicBezTo>
                <a:cubicBezTo>
                  <a:pt x="3135400" y="1132970"/>
                  <a:pt x="3062248" y="973141"/>
                  <a:pt x="3035864" y="798833"/>
                </a:cubicBezTo>
                <a:cubicBezTo>
                  <a:pt x="3008432" y="617192"/>
                  <a:pt x="3022148" y="418881"/>
                  <a:pt x="2923183" y="265814"/>
                </a:cubicBezTo>
                <a:cubicBezTo>
                  <a:pt x="2816312" y="100556"/>
                  <a:pt x="2627051" y="15497"/>
                  <a:pt x="2438837" y="2258"/>
                </a:cubicBezTo>
                <a:cubicBezTo>
                  <a:pt x="2251861" y="-10315"/>
                  <a:pt x="2063361" y="30833"/>
                  <a:pt x="1879814" y="95698"/>
                </a:cubicBezTo>
                <a:cubicBezTo>
                  <a:pt x="1728367" y="149228"/>
                  <a:pt x="1561108" y="214189"/>
                  <a:pt x="1385371" y="219904"/>
                </a:cubicBezTo>
                <a:cubicBezTo>
                  <a:pt x="1244021" y="224476"/>
                  <a:pt x="1108670" y="189519"/>
                  <a:pt x="976654" y="159325"/>
                </a:cubicBezTo>
                <a:cubicBezTo>
                  <a:pt x="728337" y="102556"/>
                  <a:pt x="497261" y="104461"/>
                  <a:pt x="267327" y="254861"/>
                </a:cubicBezTo>
                <a:cubicBezTo>
                  <a:pt x="90257" y="370589"/>
                  <a:pt x="-6517" y="603190"/>
                  <a:pt x="341" y="802358"/>
                </a:cubicBezTo>
                <a:cubicBezTo>
                  <a:pt x="7199" y="991810"/>
                  <a:pt x="107307" y="1178500"/>
                  <a:pt x="275804" y="1300801"/>
                </a:cubicBezTo>
                <a:cubicBezTo>
                  <a:pt x="421727" y="1406719"/>
                  <a:pt x="602798" y="1444152"/>
                  <a:pt x="776819" y="1493111"/>
                </a:cubicBezTo>
                <a:cubicBezTo>
                  <a:pt x="942459" y="1539688"/>
                  <a:pt x="1114100" y="1602934"/>
                  <a:pt x="1228114" y="1730950"/>
                </a:cubicBezTo>
                <a:cubicBezTo>
                  <a:pt x="1233829" y="1737332"/>
                  <a:pt x="1239353" y="1743904"/>
                  <a:pt x="1244687" y="1750571"/>
                </a:cubicBezTo>
                <a:cubicBezTo>
                  <a:pt x="1352701" y="1884969"/>
                  <a:pt x="1381752" y="2060515"/>
                  <a:pt x="1416709" y="2229107"/>
                </a:cubicBezTo>
                <a:cubicBezTo>
                  <a:pt x="1451380" y="2396843"/>
                  <a:pt x="1502529" y="2580485"/>
                  <a:pt x="1630831" y="2685069"/>
                </a:cubicBezTo>
                <a:cubicBezTo>
                  <a:pt x="1741892" y="2775652"/>
                  <a:pt x="1891149" y="2783558"/>
                  <a:pt x="2014212" y="2862901"/>
                </a:cubicBezTo>
                <a:cubicBezTo>
                  <a:pt x="2132703" y="2939768"/>
                  <a:pt x="2209760" y="3069498"/>
                  <a:pt x="2291199" y="3182941"/>
                </a:cubicBezTo>
                <a:cubicBezTo>
                  <a:pt x="2373400" y="3297146"/>
                  <a:pt x="2477508" y="3411255"/>
                  <a:pt x="2620098" y="3428305"/>
                </a:cubicBezTo>
                <a:close/>
              </a:path>
            </a:pathLst>
          </a:custGeom>
          <a:solidFill>
            <a:srgbClr val="66FFFF">
              <a:alpha val="10656"/>
            </a:srgbClr>
          </a:solidFill>
          <a:ln w="9525" cap="flat">
            <a:noFill/>
            <a:prstDash val="solid"/>
            <a:miter/>
          </a:ln>
          <a:effectLst>
            <a:outerShdw blurRad="1016000" sx="87000" sy="87000" algn="ctr" rotWithShape="0">
              <a:prstClr val="black">
                <a:alpha val="20000"/>
              </a:prstClr>
            </a:outerShdw>
            <a:softEdge rad="1270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1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28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288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28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28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12115799" cy="418058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rgbClr val="00FFFF"/>
                </a:solidFill>
              </a:rPr>
              <a:t>Strategy Used to know more about customers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269714"/>
              </p:ext>
            </p:extLst>
          </p:nvPr>
        </p:nvGraphicFramePr>
        <p:xfrm>
          <a:off x="2019165" y="1066800"/>
          <a:ext cx="8153669" cy="5153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8A3453E-8686-4363-B7C7-AFF29972E864}"/>
              </a:ext>
            </a:extLst>
          </p:cNvPr>
          <p:cNvSpPr/>
          <p:nvPr/>
        </p:nvSpPr>
        <p:spPr>
          <a:xfrm rot="3924011" flipH="1">
            <a:off x="-1719837" y="4927899"/>
            <a:ext cx="2870577" cy="2890284"/>
          </a:xfrm>
          <a:custGeom>
            <a:avLst/>
            <a:gdLst>
              <a:gd name="connsiteX0" fmla="*/ 3341230 w 4162425"/>
              <a:gd name="connsiteY0" fmla="*/ 4189972 h 4191000"/>
              <a:gd name="connsiteX1" fmla="*/ 3778904 w 4162425"/>
              <a:gd name="connsiteY1" fmla="*/ 4004710 h 4191000"/>
              <a:gd name="connsiteX2" fmla="*/ 3993407 w 4162425"/>
              <a:gd name="connsiteY2" fmla="*/ 3623043 h 4191000"/>
              <a:gd name="connsiteX3" fmla="*/ 4133329 w 4162425"/>
              <a:gd name="connsiteY3" fmla="*/ 3051448 h 4191000"/>
              <a:gd name="connsiteX4" fmla="*/ 3976643 w 4162425"/>
              <a:gd name="connsiteY4" fmla="*/ 1584408 h 4191000"/>
              <a:gd name="connsiteX5" fmla="*/ 3745662 w 4162425"/>
              <a:gd name="connsiteY5" fmla="*/ 935755 h 4191000"/>
              <a:gd name="connsiteX6" fmla="*/ 3592023 w 4162425"/>
              <a:gd name="connsiteY6" fmla="*/ 240240 h 4191000"/>
              <a:gd name="connsiteX7" fmla="*/ 2999092 w 4162425"/>
              <a:gd name="connsiteY7" fmla="*/ 2115 h 4191000"/>
              <a:gd name="connsiteX8" fmla="*/ 2363394 w 4162425"/>
              <a:gd name="connsiteY8" fmla="*/ 190995 h 4191000"/>
              <a:gd name="connsiteX9" fmla="*/ 1748364 w 4162425"/>
              <a:gd name="connsiteY9" fmla="*/ 350253 h 4191000"/>
              <a:gd name="connsiteX10" fmla="*/ 1236777 w 4162425"/>
              <a:gd name="connsiteY10" fmla="*/ 217761 h 4191000"/>
              <a:gd name="connsiteX11" fmla="*/ 331997 w 4162425"/>
              <a:gd name="connsiteY11" fmla="*/ 251574 h 4191000"/>
              <a:gd name="connsiteX12" fmla="*/ 717 w 4162425"/>
              <a:gd name="connsiteY12" fmla="*/ 932802 h 4191000"/>
              <a:gd name="connsiteX13" fmla="*/ 354095 w 4162425"/>
              <a:gd name="connsiteY13" fmla="*/ 1548213 h 4191000"/>
              <a:gd name="connsiteX14" fmla="*/ 991889 w 4162425"/>
              <a:gd name="connsiteY14" fmla="*/ 1761477 h 4191000"/>
              <a:gd name="connsiteX15" fmla="*/ 1558912 w 4162425"/>
              <a:gd name="connsiteY15" fmla="*/ 2048370 h 4191000"/>
              <a:gd name="connsiteX16" fmla="*/ 1579201 w 4162425"/>
              <a:gd name="connsiteY16" fmla="*/ 2073231 h 4191000"/>
              <a:gd name="connsiteX17" fmla="*/ 1769605 w 4162425"/>
              <a:gd name="connsiteY17" fmla="*/ 2680354 h 4191000"/>
              <a:gd name="connsiteX18" fmla="*/ 2045259 w 4162425"/>
              <a:gd name="connsiteY18" fmla="*/ 3242139 h 4191000"/>
              <a:gd name="connsiteX19" fmla="*/ 2576658 w 4162425"/>
              <a:gd name="connsiteY19" fmla="*/ 3428924 h 4191000"/>
              <a:gd name="connsiteX20" fmla="*/ 2930131 w 4162425"/>
              <a:gd name="connsiteY20" fmla="*/ 3847548 h 4191000"/>
              <a:gd name="connsiteX21" fmla="*/ 3341230 w 4162425"/>
              <a:gd name="connsiteY21" fmla="*/ 41899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162425" h="4191000">
                <a:moveTo>
                  <a:pt x="3341230" y="4189972"/>
                </a:moveTo>
                <a:cubicBezTo>
                  <a:pt x="3504965" y="4215118"/>
                  <a:pt x="3667747" y="4126154"/>
                  <a:pt x="3778904" y="4004710"/>
                </a:cubicBezTo>
                <a:cubicBezTo>
                  <a:pt x="3877964" y="3896601"/>
                  <a:pt x="3943210" y="3761442"/>
                  <a:pt x="3993407" y="3623043"/>
                </a:cubicBezTo>
                <a:cubicBezTo>
                  <a:pt x="4060463" y="3438354"/>
                  <a:pt x="4106373" y="3246234"/>
                  <a:pt x="4133329" y="3051448"/>
                </a:cubicBezTo>
                <a:cubicBezTo>
                  <a:pt x="4201719" y="2558053"/>
                  <a:pt x="4151522" y="2045894"/>
                  <a:pt x="3976643" y="1584408"/>
                </a:cubicBezTo>
                <a:cubicBezTo>
                  <a:pt x="3895299" y="1369714"/>
                  <a:pt x="3784809" y="1163593"/>
                  <a:pt x="3745662" y="935755"/>
                </a:cubicBezTo>
                <a:cubicBezTo>
                  <a:pt x="3704990" y="698678"/>
                  <a:pt x="3733470" y="433788"/>
                  <a:pt x="3592023" y="240240"/>
                </a:cubicBezTo>
                <a:cubicBezTo>
                  <a:pt x="3458483" y="57550"/>
                  <a:pt x="3219596" y="-13602"/>
                  <a:pt x="2999092" y="2115"/>
                </a:cubicBezTo>
                <a:cubicBezTo>
                  <a:pt x="2779255" y="18117"/>
                  <a:pt x="2570182" y="102318"/>
                  <a:pt x="2363394" y="190995"/>
                </a:cubicBezTo>
                <a:cubicBezTo>
                  <a:pt x="2171846" y="273196"/>
                  <a:pt x="1964201" y="356349"/>
                  <a:pt x="1748364" y="350253"/>
                </a:cubicBezTo>
                <a:cubicBezTo>
                  <a:pt x="1569294" y="345205"/>
                  <a:pt x="1401083" y="278816"/>
                  <a:pt x="1236777" y="217761"/>
                </a:cubicBezTo>
                <a:cubicBezTo>
                  <a:pt x="924261" y="101841"/>
                  <a:pt x="635749" y="70695"/>
                  <a:pt x="331997" y="251574"/>
                </a:cubicBezTo>
                <a:cubicBezTo>
                  <a:pt x="108636" y="384543"/>
                  <a:pt x="-10427" y="684581"/>
                  <a:pt x="717" y="932802"/>
                </a:cubicBezTo>
                <a:cubicBezTo>
                  <a:pt x="11766" y="1174547"/>
                  <a:pt x="144926" y="1409148"/>
                  <a:pt x="354095" y="1548213"/>
                </a:cubicBezTo>
                <a:cubicBezTo>
                  <a:pt x="542118" y="1673181"/>
                  <a:pt x="772147" y="1708995"/>
                  <a:pt x="991889" y="1761477"/>
                </a:cubicBezTo>
                <a:cubicBezTo>
                  <a:pt x="1201153" y="1811484"/>
                  <a:pt x="1419371" y="1886445"/>
                  <a:pt x="1558912" y="2048370"/>
                </a:cubicBezTo>
                <a:cubicBezTo>
                  <a:pt x="1565865" y="2056467"/>
                  <a:pt x="1572628" y="2064753"/>
                  <a:pt x="1579201" y="2073231"/>
                </a:cubicBezTo>
                <a:cubicBezTo>
                  <a:pt x="1710550" y="2243633"/>
                  <a:pt x="1733886" y="2468423"/>
                  <a:pt x="1769605" y="2680354"/>
                </a:cubicBezTo>
                <a:cubicBezTo>
                  <a:pt x="1805229" y="2891905"/>
                  <a:pt x="1870761" y="3123362"/>
                  <a:pt x="2045259" y="3242139"/>
                </a:cubicBezTo>
                <a:cubicBezTo>
                  <a:pt x="2202136" y="3348914"/>
                  <a:pt x="2409971" y="3334626"/>
                  <a:pt x="2576658" y="3428924"/>
                </a:cubicBezTo>
                <a:cubicBezTo>
                  <a:pt x="2736869" y="3519792"/>
                  <a:pt x="2831643" y="3692862"/>
                  <a:pt x="2930131" y="3847548"/>
                </a:cubicBezTo>
                <a:cubicBezTo>
                  <a:pt x="3029001" y="4002520"/>
                  <a:pt x="3157874" y="4161778"/>
                  <a:pt x="3341230" y="4189972"/>
                </a:cubicBezTo>
                <a:close/>
              </a:path>
            </a:pathLst>
          </a:custGeom>
          <a:solidFill>
            <a:srgbClr val="66FFFF">
              <a:alpha val="10656"/>
            </a:srgbClr>
          </a:solidFill>
          <a:ln w="9525" cap="flat">
            <a:noFill/>
            <a:prstDash val="solid"/>
            <a:miter/>
          </a:ln>
          <a:effectLst>
            <a:outerShdw blurRad="1016000" sx="87000" sy="87000" algn="ctr" rotWithShape="0">
              <a:prstClr val="black">
                <a:alpha val="20000"/>
              </a:prstClr>
            </a:outerShdw>
            <a:softEdge rad="5080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860B739-C33C-4801-8049-23009090D06A}"/>
              </a:ext>
            </a:extLst>
          </p:cNvPr>
          <p:cNvSpPr/>
          <p:nvPr/>
        </p:nvSpPr>
        <p:spPr>
          <a:xfrm rot="3924011" flipH="1">
            <a:off x="-1851041" y="4924792"/>
            <a:ext cx="2272814" cy="2364778"/>
          </a:xfrm>
          <a:custGeom>
            <a:avLst/>
            <a:gdLst>
              <a:gd name="connsiteX0" fmla="*/ 2620098 w 3295650"/>
              <a:gd name="connsiteY0" fmla="*/ 3428305 h 3429000"/>
              <a:gd name="connsiteX1" fmla="*/ 3013194 w 3295650"/>
              <a:gd name="connsiteY1" fmla="*/ 3231233 h 3429000"/>
              <a:gd name="connsiteX2" fmla="*/ 3173595 w 3295650"/>
              <a:gd name="connsiteY2" fmla="*/ 2923194 h 3429000"/>
              <a:gd name="connsiteX3" fmla="*/ 3275894 w 3295650"/>
              <a:gd name="connsiteY3" fmla="*/ 2467328 h 3429000"/>
              <a:gd name="connsiteX4" fmla="*/ 3186644 w 3295650"/>
              <a:gd name="connsiteY4" fmla="*/ 1298801 h 3429000"/>
              <a:gd name="connsiteX5" fmla="*/ 3035864 w 3295650"/>
              <a:gd name="connsiteY5" fmla="*/ 798833 h 3429000"/>
              <a:gd name="connsiteX6" fmla="*/ 2923183 w 3295650"/>
              <a:gd name="connsiteY6" fmla="*/ 265814 h 3429000"/>
              <a:gd name="connsiteX7" fmla="*/ 2438837 w 3295650"/>
              <a:gd name="connsiteY7" fmla="*/ 2258 h 3429000"/>
              <a:gd name="connsiteX8" fmla="*/ 1879814 w 3295650"/>
              <a:gd name="connsiteY8" fmla="*/ 95698 h 3429000"/>
              <a:gd name="connsiteX9" fmla="*/ 1385371 w 3295650"/>
              <a:gd name="connsiteY9" fmla="*/ 219904 h 3429000"/>
              <a:gd name="connsiteX10" fmla="*/ 976654 w 3295650"/>
              <a:gd name="connsiteY10" fmla="*/ 159325 h 3429000"/>
              <a:gd name="connsiteX11" fmla="*/ 267327 w 3295650"/>
              <a:gd name="connsiteY11" fmla="*/ 254861 h 3429000"/>
              <a:gd name="connsiteX12" fmla="*/ 341 w 3295650"/>
              <a:gd name="connsiteY12" fmla="*/ 802358 h 3429000"/>
              <a:gd name="connsiteX13" fmla="*/ 275804 w 3295650"/>
              <a:gd name="connsiteY13" fmla="*/ 1300801 h 3429000"/>
              <a:gd name="connsiteX14" fmla="*/ 776819 w 3295650"/>
              <a:gd name="connsiteY14" fmla="*/ 1493111 h 3429000"/>
              <a:gd name="connsiteX15" fmla="*/ 1228114 w 3295650"/>
              <a:gd name="connsiteY15" fmla="*/ 1730950 h 3429000"/>
              <a:gd name="connsiteX16" fmla="*/ 1244687 w 3295650"/>
              <a:gd name="connsiteY16" fmla="*/ 1750571 h 3429000"/>
              <a:gd name="connsiteX17" fmla="*/ 1416709 w 3295650"/>
              <a:gd name="connsiteY17" fmla="*/ 2229107 h 3429000"/>
              <a:gd name="connsiteX18" fmla="*/ 1630831 w 3295650"/>
              <a:gd name="connsiteY18" fmla="*/ 2685069 h 3429000"/>
              <a:gd name="connsiteX19" fmla="*/ 2014212 w 3295650"/>
              <a:gd name="connsiteY19" fmla="*/ 2862901 h 3429000"/>
              <a:gd name="connsiteX20" fmla="*/ 2291199 w 3295650"/>
              <a:gd name="connsiteY20" fmla="*/ 3182941 h 3429000"/>
              <a:gd name="connsiteX21" fmla="*/ 2620098 w 3295650"/>
              <a:gd name="connsiteY21" fmla="*/ 3428305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95650" h="3429000">
                <a:moveTo>
                  <a:pt x="2620098" y="3428305"/>
                </a:moveTo>
                <a:cubicBezTo>
                  <a:pt x="2773069" y="3446593"/>
                  <a:pt x="2917563" y="3350105"/>
                  <a:pt x="3013194" y="3231233"/>
                </a:cubicBezTo>
                <a:cubicBezTo>
                  <a:pt x="3085870" y="3140936"/>
                  <a:pt x="3136352" y="3033970"/>
                  <a:pt x="3173595" y="2923194"/>
                </a:cubicBezTo>
                <a:cubicBezTo>
                  <a:pt x="3223220" y="2775557"/>
                  <a:pt x="3255986" y="2622109"/>
                  <a:pt x="3275894" y="2467328"/>
                </a:cubicBezTo>
                <a:cubicBezTo>
                  <a:pt x="3326567" y="2074898"/>
                  <a:pt x="3301040" y="1669228"/>
                  <a:pt x="3186644" y="1298801"/>
                </a:cubicBezTo>
                <a:cubicBezTo>
                  <a:pt x="3135400" y="1132970"/>
                  <a:pt x="3062248" y="973141"/>
                  <a:pt x="3035864" y="798833"/>
                </a:cubicBezTo>
                <a:cubicBezTo>
                  <a:pt x="3008432" y="617192"/>
                  <a:pt x="3022148" y="418881"/>
                  <a:pt x="2923183" y="265814"/>
                </a:cubicBezTo>
                <a:cubicBezTo>
                  <a:pt x="2816312" y="100556"/>
                  <a:pt x="2627051" y="15497"/>
                  <a:pt x="2438837" y="2258"/>
                </a:cubicBezTo>
                <a:cubicBezTo>
                  <a:pt x="2251861" y="-10315"/>
                  <a:pt x="2063361" y="30833"/>
                  <a:pt x="1879814" y="95698"/>
                </a:cubicBezTo>
                <a:cubicBezTo>
                  <a:pt x="1728367" y="149228"/>
                  <a:pt x="1561108" y="214189"/>
                  <a:pt x="1385371" y="219904"/>
                </a:cubicBezTo>
                <a:cubicBezTo>
                  <a:pt x="1244021" y="224476"/>
                  <a:pt x="1108670" y="189519"/>
                  <a:pt x="976654" y="159325"/>
                </a:cubicBezTo>
                <a:cubicBezTo>
                  <a:pt x="728337" y="102556"/>
                  <a:pt x="497261" y="104461"/>
                  <a:pt x="267327" y="254861"/>
                </a:cubicBezTo>
                <a:cubicBezTo>
                  <a:pt x="90257" y="370589"/>
                  <a:pt x="-6517" y="603190"/>
                  <a:pt x="341" y="802358"/>
                </a:cubicBezTo>
                <a:cubicBezTo>
                  <a:pt x="7199" y="991810"/>
                  <a:pt x="107307" y="1178500"/>
                  <a:pt x="275804" y="1300801"/>
                </a:cubicBezTo>
                <a:cubicBezTo>
                  <a:pt x="421727" y="1406719"/>
                  <a:pt x="602798" y="1444152"/>
                  <a:pt x="776819" y="1493111"/>
                </a:cubicBezTo>
                <a:cubicBezTo>
                  <a:pt x="942459" y="1539688"/>
                  <a:pt x="1114100" y="1602934"/>
                  <a:pt x="1228114" y="1730950"/>
                </a:cubicBezTo>
                <a:cubicBezTo>
                  <a:pt x="1233829" y="1737332"/>
                  <a:pt x="1239353" y="1743904"/>
                  <a:pt x="1244687" y="1750571"/>
                </a:cubicBezTo>
                <a:cubicBezTo>
                  <a:pt x="1352701" y="1884969"/>
                  <a:pt x="1381752" y="2060515"/>
                  <a:pt x="1416709" y="2229107"/>
                </a:cubicBezTo>
                <a:cubicBezTo>
                  <a:pt x="1451380" y="2396843"/>
                  <a:pt x="1502529" y="2580485"/>
                  <a:pt x="1630831" y="2685069"/>
                </a:cubicBezTo>
                <a:cubicBezTo>
                  <a:pt x="1741892" y="2775652"/>
                  <a:pt x="1891149" y="2783558"/>
                  <a:pt x="2014212" y="2862901"/>
                </a:cubicBezTo>
                <a:cubicBezTo>
                  <a:pt x="2132703" y="2939768"/>
                  <a:pt x="2209760" y="3069498"/>
                  <a:pt x="2291199" y="3182941"/>
                </a:cubicBezTo>
                <a:cubicBezTo>
                  <a:pt x="2373400" y="3297146"/>
                  <a:pt x="2477508" y="3411255"/>
                  <a:pt x="2620098" y="3428305"/>
                </a:cubicBezTo>
                <a:close/>
              </a:path>
            </a:pathLst>
          </a:custGeom>
          <a:solidFill>
            <a:srgbClr val="66FFFF">
              <a:alpha val="10656"/>
            </a:srgbClr>
          </a:solidFill>
          <a:ln w="9525" cap="flat">
            <a:noFill/>
            <a:prstDash val="solid"/>
            <a:miter/>
          </a:ln>
          <a:effectLst>
            <a:outerShdw blurRad="1016000" sx="87000" sy="87000" algn="ctr" rotWithShape="0">
              <a:prstClr val="black">
                <a:alpha val="20000"/>
              </a:prstClr>
            </a:outerShdw>
            <a:softEdge rad="1270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80C5EA6-3329-4381-8656-A3E6F5AA34A3}"/>
              </a:ext>
            </a:extLst>
          </p:cNvPr>
          <p:cNvSpPr/>
          <p:nvPr/>
        </p:nvSpPr>
        <p:spPr>
          <a:xfrm rot="6300000" flipH="1">
            <a:off x="9582910" y="-462742"/>
            <a:ext cx="4162425" cy="4191000"/>
          </a:xfrm>
          <a:custGeom>
            <a:avLst/>
            <a:gdLst>
              <a:gd name="connsiteX0" fmla="*/ 3341230 w 4162425"/>
              <a:gd name="connsiteY0" fmla="*/ 4189972 h 4191000"/>
              <a:gd name="connsiteX1" fmla="*/ 3778904 w 4162425"/>
              <a:gd name="connsiteY1" fmla="*/ 4004710 h 4191000"/>
              <a:gd name="connsiteX2" fmla="*/ 3993407 w 4162425"/>
              <a:gd name="connsiteY2" fmla="*/ 3623043 h 4191000"/>
              <a:gd name="connsiteX3" fmla="*/ 4133329 w 4162425"/>
              <a:gd name="connsiteY3" fmla="*/ 3051448 h 4191000"/>
              <a:gd name="connsiteX4" fmla="*/ 3976643 w 4162425"/>
              <a:gd name="connsiteY4" fmla="*/ 1584408 h 4191000"/>
              <a:gd name="connsiteX5" fmla="*/ 3745662 w 4162425"/>
              <a:gd name="connsiteY5" fmla="*/ 935755 h 4191000"/>
              <a:gd name="connsiteX6" fmla="*/ 3592023 w 4162425"/>
              <a:gd name="connsiteY6" fmla="*/ 240240 h 4191000"/>
              <a:gd name="connsiteX7" fmla="*/ 2999092 w 4162425"/>
              <a:gd name="connsiteY7" fmla="*/ 2115 h 4191000"/>
              <a:gd name="connsiteX8" fmla="*/ 2363394 w 4162425"/>
              <a:gd name="connsiteY8" fmla="*/ 190995 h 4191000"/>
              <a:gd name="connsiteX9" fmla="*/ 1748364 w 4162425"/>
              <a:gd name="connsiteY9" fmla="*/ 350253 h 4191000"/>
              <a:gd name="connsiteX10" fmla="*/ 1236777 w 4162425"/>
              <a:gd name="connsiteY10" fmla="*/ 217761 h 4191000"/>
              <a:gd name="connsiteX11" fmla="*/ 331997 w 4162425"/>
              <a:gd name="connsiteY11" fmla="*/ 251574 h 4191000"/>
              <a:gd name="connsiteX12" fmla="*/ 717 w 4162425"/>
              <a:gd name="connsiteY12" fmla="*/ 932802 h 4191000"/>
              <a:gd name="connsiteX13" fmla="*/ 354095 w 4162425"/>
              <a:gd name="connsiteY13" fmla="*/ 1548213 h 4191000"/>
              <a:gd name="connsiteX14" fmla="*/ 991889 w 4162425"/>
              <a:gd name="connsiteY14" fmla="*/ 1761477 h 4191000"/>
              <a:gd name="connsiteX15" fmla="*/ 1558912 w 4162425"/>
              <a:gd name="connsiteY15" fmla="*/ 2048370 h 4191000"/>
              <a:gd name="connsiteX16" fmla="*/ 1579201 w 4162425"/>
              <a:gd name="connsiteY16" fmla="*/ 2073231 h 4191000"/>
              <a:gd name="connsiteX17" fmla="*/ 1769605 w 4162425"/>
              <a:gd name="connsiteY17" fmla="*/ 2680354 h 4191000"/>
              <a:gd name="connsiteX18" fmla="*/ 2045259 w 4162425"/>
              <a:gd name="connsiteY18" fmla="*/ 3242139 h 4191000"/>
              <a:gd name="connsiteX19" fmla="*/ 2576658 w 4162425"/>
              <a:gd name="connsiteY19" fmla="*/ 3428924 h 4191000"/>
              <a:gd name="connsiteX20" fmla="*/ 2930131 w 4162425"/>
              <a:gd name="connsiteY20" fmla="*/ 3847548 h 4191000"/>
              <a:gd name="connsiteX21" fmla="*/ 3341230 w 4162425"/>
              <a:gd name="connsiteY21" fmla="*/ 41899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162425" h="4191000">
                <a:moveTo>
                  <a:pt x="3341230" y="4189972"/>
                </a:moveTo>
                <a:cubicBezTo>
                  <a:pt x="3504965" y="4215118"/>
                  <a:pt x="3667747" y="4126154"/>
                  <a:pt x="3778904" y="4004710"/>
                </a:cubicBezTo>
                <a:cubicBezTo>
                  <a:pt x="3877964" y="3896601"/>
                  <a:pt x="3943210" y="3761442"/>
                  <a:pt x="3993407" y="3623043"/>
                </a:cubicBezTo>
                <a:cubicBezTo>
                  <a:pt x="4060463" y="3438354"/>
                  <a:pt x="4106373" y="3246234"/>
                  <a:pt x="4133329" y="3051448"/>
                </a:cubicBezTo>
                <a:cubicBezTo>
                  <a:pt x="4201719" y="2558053"/>
                  <a:pt x="4151522" y="2045894"/>
                  <a:pt x="3976643" y="1584408"/>
                </a:cubicBezTo>
                <a:cubicBezTo>
                  <a:pt x="3895299" y="1369714"/>
                  <a:pt x="3784809" y="1163593"/>
                  <a:pt x="3745662" y="935755"/>
                </a:cubicBezTo>
                <a:cubicBezTo>
                  <a:pt x="3704990" y="698678"/>
                  <a:pt x="3733470" y="433788"/>
                  <a:pt x="3592023" y="240240"/>
                </a:cubicBezTo>
                <a:cubicBezTo>
                  <a:pt x="3458483" y="57550"/>
                  <a:pt x="3219596" y="-13602"/>
                  <a:pt x="2999092" y="2115"/>
                </a:cubicBezTo>
                <a:cubicBezTo>
                  <a:pt x="2779255" y="18117"/>
                  <a:pt x="2570182" y="102318"/>
                  <a:pt x="2363394" y="190995"/>
                </a:cubicBezTo>
                <a:cubicBezTo>
                  <a:pt x="2171846" y="273196"/>
                  <a:pt x="1964201" y="356349"/>
                  <a:pt x="1748364" y="350253"/>
                </a:cubicBezTo>
                <a:cubicBezTo>
                  <a:pt x="1569294" y="345205"/>
                  <a:pt x="1401083" y="278816"/>
                  <a:pt x="1236777" y="217761"/>
                </a:cubicBezTo>
                <a:cubicBezTo>
                  <a:pt x="924261" y="101841"/>
                  <a:pt x="635749" y="70695"/>
                  <a:pt x="331997" y="251574"/>
                </a:cubicBezTo>
                <a:cubicBezTo>
                  <a:pt x="108636" y="384543"/>
                  <a:pt x="-10427" y="684581"/>
                  <a:pt x="717" y="932802"/>
                </a:cubicBezTo>
                <a:cubicBezTo>
                  <a:pt x="11766" y="1174547"/>
                  <a:pt x="144926" y="1409148"/>
                  <a:pt x="354095" y="1548213"/>
                </a:cubicBezTo>
                <a:cubicBezTo>
                  <a:pt x="542118" y="1673181"/>
                  <a:pt x="772147" y="1708995"/>
                  <a:pt x="991889" y="1761477"/>
                </a:cubicBezTo>
                <a:cubicBezTo>
                  <a:pt x="1201153" y="1811484"/>
                  <a:pt x="1419371" y="1886445"/>
                  <a:pt x="1558912" y="2048370"/>
                </a:cubicBezTo>
                <a:cubicBezTo>
                  <a:pt x="1565865" y="2056467"/>
                  <a:pt x="1572628" y="2064753"/>
                  <a:pt x="1579201" y="2073231"/>
                </a:cubicBezTo>
                <a:cubicBezTo>
                  <a:pt x="1710550" y="2243633"/>
                  <a:pt x="1733886" y="2468423"/>
                  <a:pt x="1769605" y="2680354"/>
                </a:cubicBezTo>
                <a:cubicBezTo>
                  <a:pt x="1805229" y="2891905"/>
                  <a:pt x="1870761" y="3123362"/>
                  <a:pt x="2045259" y="3242139"/>
                </a:cubicBezTo>
                <a:cubicBezTo>
                  <a:pt x="2202136" y="3348914"/>
                  <a:pt x="2409971" y="3334626"/>
                  <a:pt x="2576658" y="3428924"/>
                </a:cubicBezTo>
                <a:cubicBezTo>
                  <a:pt x="2736869" y="3519792"/>
                  <a:pt x="2831643" y="3692862"/>
                  <a:pt x="2930131" y="3847548"/>
                </a:cubicBezTo>
                <a:cubicBezTo>
                  <a:pt x="3029001" y="4002520"/>
                  <a:pt x="3157874" y="4161778"/>
                  <a:pt x="3341230" y="4189972"/>
                </a:cubicBezTo>
                <a:close/>
              </a:path>
            </a:pathLst>
          </a:custGeom>
          <a:solidFill>
            <a:srgbClr val="66FFFF">
              <a:alpha val="10656"/>
            </a:srgbClr>
          </a:solidFill>
          <a:ln w="9525" cap="flat">
            <a:noFill/>
            <a:prstDash val="solid"/>
            <a:miter/>
          </a:ln>
          <a:effectLst>
            <a:outerShdw blurRad="1016000" sx="87000" sy="87000" algn="ctr" rotWithShape="0">
              <a:prstClr val="black">
                <a:alpha val="20000"/>
              </a:prstClr>
            </a:outerShdw>
            <a:softEdge rad="5080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13ADA6A-09E9-41EC-8B88-DAC77256B288}"/>
              </a:ext>
            </a:extLst>
          </p:cNvPr>
          <p:cNvSpPr/>
          <p:nvPr/>
        </p:nvSpPr>
        <p:spPr>
          <a:xfrm rot="6300000" flipH="1">
            <a:off x="10102113" y="-463909"/>
            <a:ext cx="3295650" cy="3429000"/>
          </a:xfrm>
          <a:custGeom>
            <a:avLst/>
            <a:gdLst>
              <a:gd name="connsiteX0" fmla="*/ 2620098 w 3295650"/>
              <a:gd name="connsiteY0" fmla="*/ 3428305 h 3429000"/>
              <a:gd name="connsiteX1" fmla="*/ 3013194 w 3295650"/>
              <a:gd name="connsiteY1" fmla="*/ 3231233 h 3429000"/>
              <a:gd name="connsiteX2" fmla="*/ 3173595 w 3295650"/>
              <a:gd name="connsiteY2" fmla="*/ 2923194 h 3429000"/>
              <a:gd name="connsiteX3" fmla="*/ 3275894 w 3295650"/>
              <a:gd name="connsiteY3" fmla="*/ 2467328 h 3429000"/>
              <a:gd name="connsiteX4" fmla="*/ 3186644 w 3295650"/>
              <a:gd name="connsiteY4" fmla="*/ 1298801 h 3429000"/>
              <a:gd name="connsiteX5" fmla="*/ 3035864 w 3295650"/>
              <a:gd name="connsiteY5" fmla="*/ 798833 h 3429000"/>
              <a:gd name="connsiteX6" fmla="*/ 2923183 w 3295650"/>
              <a:gd name="connsiteY6" fmla="*/ 265814 h 3429000"/>
              <a:gd name="connsiteX7" fmla="*/ 2438837 w 3295650"/>
              <a:gd name="connsiteY7" fmla="*/ 2258 h 3429000"/>
              <a:gd name="connsiteX8" fmla="*/ 1879814 w 3295650"/>
              <a:gd name="connsiteY8" fmla="*/ 95698 h 3429000"/>
              <a:gd name="connsiteX9" fmla="*/ 1385371 w 3295650"/>
              <a:gd name="connsiteY9" fmla="*/ 219904 h 3429000"/>
              <a:gd name="connsiteX10" fmla="*/ 976654 w 3295650"/>
              <a:gd name="connsiteY10" fmla="*/ 159325 h 3429000"/>
              <a:gd name="connsiteX11" fmla="*/ 267327 w 3295650"/>
              <a:gd name="connsiteY11" fmla="*/ 254861 h 3429000"/>
              <a:gd name="connsiteX12" fmla="*/ 341 w 3295650"/>
              <a:gd name="connsiteY12" fmla="*/ 802358 h 3429000"/>
              <a:gd name="connsiteX13" fmla="*/ 275804 w 3295650"/>
              <a:gd name="connsiteY13" fmla="*/ 1300801 h 3429000"/>
              <a:gd name="connsiteX14" fmla="*/ 776819 w 3295650"/>
              <a:gd name="connsiteY14" fmla="*/ 1493111 h 3429000"/>
              <a:gd name="connsiteX15" fmla="*/ 1228114 w 3295650"/>
              <a:gd name="connsiteY15" fmla="*/ 1730950 h 3429000"/>
              <a:gd name="connsiteX16" fmla="*/ 1244687 w 3295650"/>
              <a:gd name="connsiteY16" fmla="*/ 1750571 h 3429000"/>
              <a:gd name="connsiteX17" fmla="*/ 1416709 w 3295650"/>
              <a:gd name="connsiteY17" fmla="*/ 2229107 h 3429000"/>
              <a:gd name="connsiteX18" fmla="*/ 1630831 w 3295650"/>
              <a:gd name="connsiteY18" fmla="*/ 2685069 h 3429000"/>
              <a:gd name="connsiteX19" fmla="*/ 2014212 w 3295650"/>
              <a:gd name="connsiteY19" fmla="*/ 2862901 h 3429000"/>
              <a:gd name="connsiteX20" fmla="*/ 2291199 w 3295650"/>
              <a:gd name="connsiteY20" fmla="*/ 3182941 h 3429000"/>
              <a:gd name="connsiteX21" fmla="*/ 2620098 w 3295650"/>
              <a:gd name="connsiteY21" fmla="*/ 3428305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95650" h="3429000">
                <a:moveTo>
                  <a:pt x="2620098" y="3428305"/>
                </a:moveTo>
                <a:cubicBezTo>
                  <a:pt x="2773069" y="3446593"/>
                  <a:pt x="2917563" y="3350105"/>
                  <a:pt x="3013194" y="3231233"/>
                </a:cubicBezTo>
                <a:cubicBezTo>
                  <a:pt x="3085870" y="3140936"/>
                  <a:pt x="3136352" y="3033970"/>
                  <a:pt x="3173595" y="2923194"/>
                </a:cubicBezTo>
                <a:cubicBezTo>
                  <a:pt x="3223220" y="2775557"/>
                  <a:pt x="3255986" y="2622109"/>
                  <a:pt x="3275894" y="2467328"/>
                </a:cubicBezTo>
                <a:cubicBezTo>
                  <a:pt x="3326567" y="2074898"/>
                  <a:pt x="3301040" y="1669228"/>
                  <a:pt x="3186644" y="1298801"/>
                </a:cubicBezTo>
                <a:cubicBezTo>
                  <a:pt x="3135400" y="1132970"/>
                  <a:pt x="3062248" y="973141"/>
                  <a:pt x="3035864" y="798833"/>
                </a:cubicBezTo>
                <a:cubicBezTo>
                  <a:pt x="3008432" y="617192"/>
                  <a:pt x="3022148" y="418881"/>
                  <a:pt x="2923183" y="265814"/>
                </a:cubicBezTo>
                <a:cubicBezTo>
                  <a:pt x="2816312" y="100556"/>
                  <a:pt x="2627051" y="15497"/>
                  <a:pt x="2438837" y="2258"/>
                </a:cubicBezTo>
                <a:cubicBezTo>
                  <a:pt x="2251861" y="-10315"/>
                  <a:pt x="2063361" y="30833"/>
                  <a:pt x="1879814" y="95698"/>
                </a:cubicBezTo>
                <a:cubicBezTo>
                  <a:pt x="1728367" y="149228"/>
                  <a:pt x="1561108" y="214189"/>
                  <a:pt x="1385371" y="219904"/>
                </a:cubicBezTo>
                <a:cubicBezTo>
                  <a:pt x="1244021" y="224476"/>
                  <a:pt x="1108670" y="189519"/>
                  <a:pt x="976654" y="159325"/>
                </a:cubicBezTo>
                <a:cubicBezTo>
                  <a:pt x="728337" y="102556"/>
                  <a:pt x="497261" y="104461"/>
                  <a:pt x="267327" y="254861"/>
                </a:cubicBezTo>
                <a:cubicBezTo>
                  <a:pt x="90257" y="370589"/>
                  <a:pt x="-6517" y="603190"/>
                  <a:pt x="341" y="802358"/>
                </a:cubicBezTo>
                <a:cubicBezTo>
                  <a:pt x="7199" y="991810"/>
                  <a:pt x="107307" y="1178500"/>
                  <a:pt x="275804" y="1300801"/>
                </a:cubicBezTo>
                <a:cubicBezTo>
                  <a:pt x="421727" y="1406719"/>
                  <a:pt x="602798" y="1444152"/>
                  <a:pt x="776819" y="1493111"/>
                </a:cubicBezTo>
                <a:cubicBezTo>
                  <a:pt x="942459" y="1539688"/>
                  <a:pt x="1114100" y="1602934"/>
                  <a:pt x="1228114" y="1730950"/>
                </a:cubicBezTo>
                <a:cubicBezTo>
                  <a:pt x="1233829" y="1737332"/>
                  <a:pt x="1239353" y="1743904"/>
                  <a:pt x="1244687" y="1750571"/>
                </a:cubicBezTo>
                <a:cubicBezTo>
                  <a:pt x="1352701" y="1884969"/>
                  <a:pt x="1381752" y="2060515"/>
                  <a:pt x="1416709" y="2229107"/>
                </a:cubicBezTo>
                <a:cubicBezTo>
                  <a:pt x="1451380" y="2396843"/>
                  <a:pt x="1502529" y="2580485"/>
                  <a:pt x="1630831" y="2685069"/>
                </a:cubicBezTo>
                <a:cubicBezTo>
                  <a:pt x="1741892" y="2775652"/>
                  <a:pt x="1891149" y="2783558"/>
                  <a:pt x="2014212" y="2862901"/>
                </a:cubicBezTo>
                <a:cubicBezTo>
                  <a:pt x="2132703" y="2939768"/>
                  <a:pt x="2209760" y="3069498"/>
                  <a:pt x="2291199" y="3182941"/>
                </a:cubicBezTo>
                <a:cubicBezTo>
                  <a:pt x="2373400" y="3297146"/>
                  <a:pt x="2477508" y="3411255"/>
                  <a:pt x="2620098" y="3428305"/>
                </a:cubicBezTo>
                <a:close/>
              </a:path>
            </a:pathLst>
          </a:custGeom>
          <a:solidFill>
            <a:srgbClr val="66FFFF">
              <a:alpha val="10656"/>
            </a:srgbClr>
          </a:solidFill>
          <a:ln w="9525" cap="flat">
            <a:noFill/>
            <a:prstDash val="solid"/>
            <a:miter/>
          </a:ln>
          <a:effectLst>
            <a:outerShdw blurRad="1016000" sx="87000" sy="87000" algn="ctr" rotWithShape="0">
              <a:prstClr val="black">
                <a:alpha val="20000"/>
              </a:prstClr>
            </a:outerShdw>
            <a:softEdge rad="5080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882BE8C-44B2-43B1-B7B5-AF99CD59F673}"/>
              </a:ext>
            </a:extLst>
          </p:cNvPr>
          <p:cNvSpPr/>
          <p:nvPr/>
        </p:nvSpPr>
        <p:spPr>
          <a:xfrm rot="6300000" flipH="1">
            <a:off x="10399494" y="-1648467"/>
            <a:ext cx="3295650" cy="3429000"/>
          </a:xfrm>
          <a:custGeom>
            <a:avLst/>
            <a:gdLst>
              <a:gd name="connsiteX0" fmla="*/ 2620098 w 3295650"/>
              <a:gd name="connsiteY0" fmla="*/ 3428305 h 3429000"/>
              <a:gd name="connsiteX1" fmla="*/ 3013194 w 3295650"/>
              <a:gd name="connsiteY1" fmla="*/ 3231233 h 3429000"/>
              <a:gd name="connsiteX2" fmla="*/ 3173595 w 3295650"/>
              <a:gd name="connsiteY2" fmla="*/ 2923194 h 3429000"/>
              <a:gd name="connsiteX3" fmla="*/ 3275894 w 3295650"/>
              <a:gd name="connsiteY3" fmla="*/ 2467328 h 3429000"/>
              <a:gd name="connsiteX4" fmla="*/ 3186644 w 3295650"/>
              <a:gd name="connsiteY4" fmla="*/ 1298801 h 3429000"/>
              <a:gd name="connsiteX5" fmla="*/ 3035864 w 3295650"/>
              <a:gd name="connsiteY5" fmla="*/ 798833 h 3429000"/>
              <a:gd name="connsiteX6" fmla="*/ 2923183 w 3295650"/>
              <a:gd name="connsiteY6" fmla="*/ 265814 h 3429000"/>
              <a:gd name="connsiteX7" fmla="*/ 2438837 w 3295650"/>
              <a:gd name="connsiteY7" fmla="*/ 2258 h 3429000"/>
              <a:gd name="connsiteX8" fmla="*/ 1879814 w 3295650"/>
              <a:gd name="connsiteY8" fmla="*/ 95698 h 3429000"/>
              <a:gd name="connsiteX9" fmla="*/ 1385371 w 3295650"/>
              <a:gd name="connsiteY9" fmla="*/ 219904 h 3429000"/>
              <a:gd name="connsiteX10" fmla="*/ 976654 w 3295650"/>
              <a:gd name="connsiteY10" fmla="*/ 159325 h 3429000"/>
              <a:gd name="connsiteX11" fmla="*/ 267327 w 3295650"/>
              <a:gd name="connsiteY11" fmla="*/ 254861 h 3429000"/>
              <a:gd name="connsiteX12" fmla="*/ 341 w 3295650"/>
              <a:gd name="connsiteY12" fmla="*/ 802358 h 3429000"/>
              <a:gd name="connsiteX13" fmla="*/ 275804 w 3295650"/>
              <a:gd name="connsiteY13" fmla="*/ 1300801 h 3429000"/>
              <a:gd name="connsiteX14" fmla="*/ 776819 w 3295650"/>
              <a:gd name="connsiteY14" fmla="*/ 1493111 h 3429000"/>
              <a:gd name="connsiteX15" fmla="*/ 1228114 w 3295650"/>
              <a:gd name="connsiteY15" fmla="*/ 1730950 h 3429000"/>
              <a:gd name="connsiteX16" fmla="*/ 1244687 w 3295650"/>
              <a:gd name="connsiteY16" fmla="*/ 1750571 h 3429000"/>
              <a:gd name="connsiteX17" fmla="*/ 1416709 w 3295650"/>
              <a:gd name="connsiteY17" fmla="*/ 2229107 h 3429000"/>
              <a:gd name="connsiteX18" fmla="*/ 1630831 w 3295650"/>
              <a:gd name="connsiteY18" fmla="*/ 2685069 h 3429000"/>
              <a:gd name="connsiteX19" fmla="*/ 2014212 w 3295650"/>
              <a:gd name="connsiteY19" fmla="*/ 2862901 h 3429000"/>
              <a:gd name="connsiteX20" fmla="*/ 2291199 w 3295650"/>
              <a:gd name="connsiteY20" fmla="*/ 3182941 h 3429000"/>
              <a:gd name="connsiteX21" fmla="*/ 2620098 w 3295650"/>
              <a:gd name="connsiteY21" fmla="*/ 3428305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95650" h="3429000">
                <a:moveTo>
                  <a:pt x="2620098" y="3428305"/>
                </a:moveTo>
                <a:cubicBezTo>
                  <a:pt x="2773069" y="3446593"/>
                  <a:pt x="2917563" y="3350105"/>
                  <a:pt x="3013194" y="3231233"/>
                </a:cubicBezTo>
                <a:cubicBezTo>
                  <a:pt x="3085870" y="3140936"/>
                  <a:pt x="3136352" y="3033970"/>
                  <a:pt x="3173595" y="2923194"/>
                </a:cubicBezTo>
                <a:cubicBezTo>
                  <a:pt x="3223220" y="2775557"/>
                  <a:pt x="3255986" y="2622109"/>
                  <a:pt x="3275894" y="2467328"/>
                </a:cubicBezTo>
                <a:cubicBezTo>
                  <a:pt x="3326567" y="2074898"/>
                  <a:pt x="3301040" y="1669228"/>
                  <a:pt x="3186644" y="1298801"/>
                </a:cubicBezTo>
                <a:cubicBezTo>
                  <a:pt x="3135400" y="1132970"/>
                  <a:pt x="3062248" y="973141"/>
                  <a:pt x="3035864" y="798833"/>
                </a:cubicBezTo>
                <a:cubicBezTo>
                  <a:pt x="3008432" y="617192"/>
                  <a:pt x="3022148" y="418881"/>
                  <a:pt x="2923183" y="265814"/>
                </a:cubicBezTo>
                <a:cubicBezTo>
                  <a:pt x="2816312" y="100556"/>
                  <a:pt x="2627051" y="15497"/>
                  <a:pt x="2438837" y="2258"/>
                </a:cubicBezTo>
                <a:cubicBezTo>
                  <a:pt x="2251861" y="-10315"/>
                  <a:pt x="2063361" y="30833"/>
                  <a:pt x="1879814" y="95698"/>
                </a:cubicBezTo>
                <a:cubicBezTo>
                  <a:pt x="1728367" y="149228"/>
                  <a:pt x="1561108" y="214189"/>
                  <a:pt x="1385371" y="219904"/>
                </a:cubicBezTo>
                <a:cubicBezTo>
                  <a:pt x="1244021" y="224476"/>
                  <a:pt x="1108670" y="189519"/>
                  <a:pt x="976654" y="159325"/>
                </a:cubicBezTo>
                <a:cubicBezTo>
                  <a:pt x="728337" y="102556"/>
                  <a:pt x="497261" y="104461"/>
                  <a:pt x="267327" y="254861"/>
                </a:cubicBezTo>
                <a:cubicBezTo>
                  <a:pt x="90257" y="370589"/>
                  <a:pt x="-6517" y="603190"/>
                  <a:pt x="341" y="802358"/>
                </a:cubicBezTo>
                <a:cubicBezTo>
                  <a:pt x="7199" y="991810"/>
                  <a:pt x="107307" y="1178500"/>
                  <a:pt x="275804" y="1300801"/>
                </a:cubicBezTo>
                <a:cubicBezTo>
                  <a:pt x="421727" y="1406719"/>
                  <a:pt x="602798" y="1444152"/>
                  <a:pt x="776819" y="1493111"/>
                </a:cubicBezTo>
                <a:cubicBezTo>
                  <a:pt x="942459" y="1539688"/>
                  <a:pt x="1114100" y="1602934"/>
                  <a:pt x="1228114" y="1730950"/>
                </a:cubicBezTo>
                <a:cubicBezTo>
                  <a:pt x="1233829" y="1737332"/>
                  <a:pt x="1239353" y="1743904"/>
                  <a:pt x="1244687" y="1750571"/>
                </a:cubicBezTo>
                <a:cubicBezTo>
                  <a:pt x="1352701" y="1884969"/>
                  <a:pt x="1381752" y="2060515"/>
                  <a:pt x="1416709" y="2229107"/>
                </a:cubicBezTo>
                <a:cubicBezTo>
                  <a:pt x="1451380" y="2396843"/>
                  <a:pt x="1502529" y="2580485"/>
                  <a:pt x="1630831" y="2685069"/>
                </a:cubicBezTo>
                <a:cubicBezTo>
                  <a:pt x="1741892" y="2775652"/>
                  <a:pt x="1891149" y="2783558"/>
                  <a:pt x="2014212" y="2862901"/>
                </a:cubicBezTo>
                <a:cubicBezTo>
                  <a:pt x="2132703" y="2939768"/>
                  <a:pt x="2209760" y="3069498"/>
                  <a:pt x="2291199" y="3182941"/>
                </a:cubicBezTo>
                <a:cubicBezTo>
                  <a:pt x="2373400" y="3297146"/>
                  <a:pt x="2477508" y="3411255"/>
                  <a:pt x="2620098" y="3428305"/>
                </a:cubicBezTo>
                <a:close/>
              </a:path>
            </a:pathLst>
          </a:custGeom>
          <a:solidFill>
            <a:srgbClr val="66FFFF">
              <a:alpha val="10656"/>
            </a:srgbClr>
          </a:solidFill>
          <a:ln w="9525" cap="flat">
            <a:noFill/>
            <a:prstDash val="solid"/>
            <a:miter/>
          </a:ln>
          <a:effectLst>
            <a:outerShdw blurRad="1016000" sx="87000" sy="87000" algn="ctr" rotWithShape="0">
              <a:prstClr val="black">
                <a:alpha val="20000"/>
              </a:prstClr>
            </a:outerShdw>
            <a:softEdge rad="1270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5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28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288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28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28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6533" y="404665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en-IN" sz="3600" dirty="0">
                <a:solidFill>
                  <a:srgbClr val="FF0000"/>
                </a:solidFill>
              </a:rPr>
              <a:t>Resources Provided for the relationship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18704663"/>
              </p:ext>
            </p:extLst>
          </p:nvPr>
        </p:nvGraphicFramePr>
        <p:xfrm>
          <a:off x="1530817" y="1309062"/>
          <a:ext cx="9488271" cy="5002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28BEC20-EEED-4C00-A3D1-349C7B648992}"/>
              </a:ext>
            </a:extLst>
          </p:cNvPr>
          <p:cNvSpPr/>
          <p:nvPr/>
        </p:nvSpPr>
        <p:spPr>
          <a:xfrm rot="3924011" flipH="1">
            <a:off x="-1719837" y="4927899"/>
            <a:ext cx="2870577" cy="2890284"/>
          </a:xfrm>
          <a:custGeom>
            <a:avLst/>
            <a:gdLst>
              <a:gd name="connsiteX0" fmla="*/ 3341230 w 4162425"/>
              <a:gd name="connsiteY0" fmla="*/ 4189972 h 4191000"/>
              <a:gd name="connsiteX1" fmla="*/ 3778904 w 4162425"/>
              <a:gd name="connsiteY1" fmla="*/ 4004710 h 4191000"/>
              <a:gd name="connsiteX2" fmla="*/ 3993407 w 4162425"/>
              <a:gd name="connsiteY2" fmla="*/ 3623043 h 4191000"/>
              <a:gd name="connsiteX3" fmla="*/ 4133329 w 4162425"/>
              <a:gd name="connsiteY3" fmla="*/ 3051448 h 4191000"/>
              <a:gd name="connsiteX4" fmla="*/ 3976643 w 4162425"/>
              <a:gd name="connsiteY4" fmla="*/ 1584408 h 4191000"/>
              <a:gd name="connsiteX5" fmla="*/ 3745662 w 4162425"/>
              <a:gd name="connsiteY5" fmla="*/ 935755 h 4191000"/>
              <a:gd name="connsiteX6" fmla="*/ 3592023 w 4162425"/>
              <a:gd name="connsiteY6" fmla="*/ 240240 h 4191000"/>
              <a:gd name="connsiteX7" fmla="*/ 2999092 w 4162425"/>
              <a:gd name="connsiteY7" fmla="*/ 2115 h 4191000"/>
              <a:gd name="connsiteX8" fmla="*/ 2363394 w 4162425"/>
              <a:gd name="connsiteY8" fmla="*/ 190995 h 4191000"/>
              <a:gd name="connsiteX9" fmla="*/ 1748364 w 4162425"/>
              <a:gd name="connsiteY9" fmla="*/ 350253 h 4191000"/>
              <a:gd name="connsiteX10" fmla="*/ 1236777 w 4162425"/>
              <a:gd name="connsiteY10" fmla="*/ 217761 h 4191000"/>
              <a:gd name="connsiteX11" fmla="*/ 331997 w 4162425"/>
              <a:gd name="connsiteY11" fmla="*/ 251574 h 4191000"/>
              <a:gd name="connsiteX12" fmla="*/ 717 w 4162425"/>
              <a:gd name="connsiteY12" fmla="*/ 932802 h 4191000"/>
              <a:gd name="connsiteX13" fmla="*/ 354095 w 4162425"/>
              <a:gd name="connsiteY13" fmla="*/ 1548213 h 4191000"/>
              <a:gd name="connsiteX14" fmla="*/ 991889 w 4162425"/>
              <a:gd name="connsiteY14" fmla="*/ 1761477 h 4191000"/>
              <a:gd name="connsiteX15" fmla="*/ 1558912 w 4162425"/>
              <a:gd name="connsiteY15" fmla="*/ 2048370 h 4191000"/>
              <a:gd name="connsiteX16" fmla="*/ 1579201 w 4162425"/>
              <a:gd name="connsiteY16" fmla="*/ 2073231 h 4191000"/>
              <a:gd name="connsiteX17" fmla="*/ 1769605 w 4162425"/>
              <a:gd name="connsiteY17" fmla="*/ 2680354 h 4191000"/>
              <a:gd name="connsiteX18" fmla="*/ 2045259 w 4162425"/>
              <a:gd name="connsiteY18" fmla="*/ 3242139 h 4191000"/>
              <a:gd name="connsiteX19" fmla="*/ 2576658 w 4162425"/>
              <a:gd name="connsiteY19" fmla="*/ 3428924 h 4191000"/>
              <a:gd name="connsiteX20" fmla="*/ 2930131 w 4162425"/>
              <a:gd name="connsiteY20" fmla="*/ 3847548 h 4191000"/>
              <a:gd name="connsiteX21" fmla="*/ 3341230 w 4162425"/>
              <a:gd name="connsiteY21" fmla="*/ 41899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162425" h="4191000">
                <a:moveTo>
                  <a:pt x="3341230" y="4189972"/>
                </a:moveTo>
                <a:cubicBezTo>
                  <a:pt x="3504965" y="4215118"/>
                  <a:pt x="3667747" y="4126154"/>
                  <a:pt x="3778904" y="4004710"/>
                </a:cubicBezTo>
                <a:cubicBezTo>
                  <a:pt x="3877964" y="3896601"/>
                  <a:pt x="3943210" y="3761442"/>
                  <a:pt x="3993407" y="3623043"/>
                </a:cubicBezTo>
                <a:cubicBezTo>
                  <a:pt x="4060463" y="3438354"/>
                  <a:pt x="4106373" y="3246234"/>
                  <a:pt x="4133329" y="3051448"/>
                </a:cubicBezTo>
                <a:cubicBezTo>
                  <a:pt x="4201719" y="2558053"/>
                  <a:pt x="4151522" y="2045894"/>
                  <a:pt x="3976643" y="1584408"/>
                </a:cubicBezTo>
                <a:cubicBezTo>
                  <a:pt x="3895299" y="1369714"/>
                  <a:pt x="3784809" y="1163593"/>
                  <a:pt x="3745662" y="935755"/>
                </a:cubicBezTo>
                <a:cubicBezTo>
                  <a:pt x="3704990" y="698678"/>
                  <a:pt x="3733470" y="433788"/>
                  <a:pt x="3592023" y="240240"/>
                </a:cubicBezTo>
                <a:cubicBezTo>
                  <a:pt x="3458483" y="57550"/>
                  <a:pt x="3219596" y="-13602"/>
                  <a:pt x="2999092" y="2115"/>
                </a:cubicBezTo>
                <a:cubicBezTo>
                  <a:pt x="2779255" y="18117"/>
                  <a:pt x="2570182" y="102318"/>
                  <a:pt x="2363394" y="190995"/>
                </a:cubicBezTo>
                <a:cubicBezTo>
                  <a:pt x="2171846" y="273196"/>
                  <a:pt x="1964201" y="356349"/>
                  <a:pt x="1748364" y="350253"/>
                </a:cubicBezTo>
                <a:cubicBezTo>
                  <a:pt x="1569294" y="345205"/>
                  <a:pt x="1401083" y="278816"/>
                  <a:pt x="1236777" y="217761"/>
                </a:cubicBezTo>
                <a:cubicBezTo>
                  <a:pt x="924261" y="101841"/>
                  <a:pt x="635749" y="70695"/>
                  <a:pt x="331997" y="251574"/>
                </a:cubicBezTo>
                <a:cubicBezTo>
                  <a:pt x="108636" y="384543"/>
                  <a:pt x="-10427" y="684581"/>
                  <a:pt x="717" y="932802"/>
                </a:cubicBezTo>
                <a:cubicBezTo>
                  <a:pt x="11766" y="1174547"/>
                  <a:pt x="144926" y="1409148"/>
                  <a:pt x="354095" y="1548213"/>
                </a:cubicBezTo>
                <a:cubicBezTo>
                  <a:pt x="542118" y="1673181"/>
                  <a:pt x="772147" y="1708995"/>
                  <a:pt x="991889" y="1761477"/>
                </a:cubicBezTo>
                <a:cubicBezTo>
                  <a:pt x="1201153" y="1811484"/>
                  <a:pt x="1419371" y="1886445"/>
                  <a:pt x="1558912" y="2048370"/>
                </a:cubicBezTo>
                <a:cubicBezTo>
                  <a:pt x="1565865" y="2056467"/>
                  <a:pt x="1572628" y="2064753"/>
                  <a:pt x="1579201" y="2073231"/>
                </a:cubicBezTo>
                <a:cubicBezTo>
                  <a:pt x="1710550" y="2243633"/>
                  <a:pt x="1733886" y="2468423"/>
                  <a:pt x="1769605" y="2680354"/>
                </a:cubicBezTo>
                <a:cubicBezTo>
                  <a:pt x="1805229" y="2891905"/>
                  <a:pt x="1870761" y="3123362"/>
                  <a:pt x="2045259" y="3242139"/>
                </a:cubicBezTo>
                <a:cubicBezTo>
                  <a:pt x="2202136" y="3348914"/>
                  <a:pt x="2409971" y="3334626"/>
                  <a:pt x="2576658" y="3428924"/>
                </a:cubicBezTo>
                <a:cubicBezTo>
                  <a:pt x="2736869" y="3519792"/>
                  <a:pt x="2831643" y="3692862"/>
                  <a:pt x="2930131" y="3847548"/>
                </a:cubicBezTo>
                <a:cubicBezTo>
                  <a:pt x="3029001" y="4002520"/>
                  <a:pt x="3157874" y="4161778"/>
                  <a:pt x="3341230" y="4189972"/>
                </a:cubicBezTo>
                <a:close/>
              </a:path>
            </a:pathLst>
          </a:custGeom>
          <a:solidFill>
            <a:srgbClr val="66FFFF">
              <a:alpha val="10656"/>
            </a:srgbClr>
          </a:solidFill>
          <a:ln w="9525" cap="flat">
            <a:noFill/>
            <a:prstDash val="solid"/>
            <a:miter/>
          </a:ln>
          <a:effectLst>
            <a:outerShdw blurRad="1016000" sx="87000" sy="87000" algn="ctr" rotWithShape="0">
              <a:prstClr val="black">
                <a:alpha val="20000"/>
              </a:prstClr>
            </a:outerShdw>
            <a:softEdge rad="5080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267C359-356E-477C-A553-D4A7A4A0DD7B}"/>
              </a:ext>
            </a:extLst>
          </p:cNvPr>
          <p:cNvSpPr/>
          <p:nvPr/>
        </p:nvSpPr>
        <p:spPr>
          <a:xfrm rot="3924011" flipH="1">
            <a:off x="-1851041" y="4924792"/>
            <a:ext cx="2272814" cy="2364778"/>
          </a:xfrm>
          <a:custGeom>
            <a:avLst/>
            <a:gdLst>
              <a:gd name="connsiteX0" fmla="*/ 2620098 w 3295650"/>
              <a:gd name="connsiteY0" fmla="*/ 3428305 h 3429000"/>
              <a:gd name="connsiteX1" fmla="*/ 3013194 w 3295650"/>
              <a:gd name="connsiteY1" fmla="*/ 3231233 h 3429000"/>
              <a:gd name="connsiteX2" fmla="*/ 3173595 w 3295650"/>
              <a:gd name="connsiteY2" fmla="*/ 2923194 h 3429000"/>
              <a:gd name="connsiteX3" fmla="*/ 3275894 w 3295650"/>
              <a:gd name="connsiteY3" fmla="*/ 2467328 h 3429000"/>
              <a:gd name="connsiteX4" fmla="*/ 3186644 w 3295650"/>
              <a:gd name="connsiteY4" fmla="*/ 1298801 h 3429000"/>
              <a:gd name="connsiteX5" fmla="*/ 3035864 w 3295650"/>
              <a:gd name="connsiteY5" fmla="*/ 798833 h 3429000"/>
              <a:gd name="connsiteX6" fmla="*/ 2923183 w 3295650"/>
              <a:gd name="connsiteY6" fmla="*/ 265814 h 3429000"/>
              <a:gd name="connsiteX7" fmla="*/ 2438837 w 3295650"/>
              <a:gd name="connsiteY7" fmla="*/ 2258 h 3429000"/>
              <a:gd name="connsiteX8" fmla="*/ 1879814 w 3295650"/>
              <a:gd name="connsiteY8" fmla="*/ 95698 h 3429000"/>
              <a:gd name="connsiteX9" fmla="*/ 1385371 w 3295650"/>
              <a:gd name="connsiteY9" fmla="*/ 219904 h 3429000"/>
              <a:gd name="connsiteX10" fmla="*/ 976654 w 3295650"/>
              <a:gd name="connsiteY10" fmla="*/ 159325 h 3429000"/>
              <a:gd name="connsiteX11" fmla="*/ 267327 w 3295650"/>
              <a:gd name="connsiteY11" fmla="*/ 254861 h 3429000"/>
              <a:gd name="connsiteX12" fmla="*/ 341 w 3295650"/>
              <a:gd name="connsiteY12" fmla="*/ 802358 h 3429000"/>
              <a:gd name="connsiteX13" fmla="*/ 275804 w 3295650"/>
              <a:gd name="connsiteY13" fmla="*/ 1300801 h 3429000"/>
              <a:gd name="connsiteX14" fmla="*/ 776819 w 3295650"/>
              <a:gd name="connsiteY14" fmla="*/ 1493111 h 3429000"/>
              <a:gd name="connsiteX15" fmla="*/ 1228114 w 3295650"/>
              <a:gd name="connsiteY15" fmla="*/ 1730950 h 3429000"/>
              <a:gd name="connsiteX16" fmla="*/ 1244687 w 3295650"/>
              <a:gd name="connsiteY16" fmla="*/ 1750571 h 3429000"/>
              <a:gd name="connsiteX17" fmla="*/ 1416709 w 3295650"/>
              <a:gd name="connsiteY17" fmla="*/ 2229107 h 3429000"/>
              <a:gd name="connsiteX18" fmla="*/ 1630831 w 3295650"/>
              <a:gd name="connsiteY18" fmla="*/ 2685069 h 3429000"/>
              <a:gd name="connsiteX19" fmla="*/ 2014212 w 3295650"/>
              <a:gd name="connsiteY19" fmla="*/ 2862901 h 3429000"/>
              <a:gd name="connsiteX20" fmla="*/ 2291199 w 3295650"/>
              <a:gd name="connsiteY20" fmla="*/ 3182941 h 3429000"/>
              <a:gd name="connsiteX21" fmla="*/ 2620098 w 3295650"/>
              <a:gd name="connsiteY21" fmla="*/ 3428305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95650" h="3429000">
                <a:moveTo>
                  <a:pt x="2620098" y="3428305"/>
                </a:moveTo>
                <a:cubicBezTo>
                  <a:pt x="2773069" y="3446593"/>
                  <a:pt x="2917563" y="3350105"/>
                  <a:pt x="3013194" y="3231233"/>
                </a:cubicBezTo>
                <a:cubicBezTo>
                  <a:pt x="3085870" y="3140936"/>
                  <a:pt x="3136352" y="3033970"/>
                  <a:pt x="3173595" y="2923194"/>
                </a:cubicBezTo>
                <a:cubicBezTo>
                  <a:pt x="3223220" y="2775557"/>
                  <a:pt x="3255986" y="2622109"/>
                  <a:pt x="3275894" y="2467328"/>
                </a:cubicBezTo>
                <a:cubicBezTo>
                  <a:pt x="3326567" y="2074898"/>
                  <a:pt x="3301040" y="1669228"/>
                  <a:pt x="3186644" y="1298801"/>
                </a:cubicBezTo>
                <a:cubicBezTo>
                  <a:pt x="3135400" y="1132970"/>
                  <a:pt x="3062248" y="973141"/>
                  <a:pt x="3035864" y="798833"/>
                </a:cubicBezTo>
                <a:cubicBezTo>
                  <a:pt x="3008432" y="617192"/>
                  <a:pt x="3022148" y="418881"/>
                  <a:pt x="2923183" y="265814"/>
                </a:cubicBezTo>
                <a:cubicBezTo>
                  <a:pt x="2816312" y="100556"/>
                  <a:pt x="2627051" y="15497"/>
                  <a:pt x="2438837" y="2258"/>
                </a:cubicBezTo>
                <a:cubicBezTo>
                  <a:pt x="2251861" y="-10315"/>
                  <a:pt x="2063361" y="30833"/>
                  <a:pt x="1879814" y="95698"/>
                </a:cubicBezTo>
                <a:cubicBezTo>
                  <a:pt x="1728367" y="149228"/>
                  <a:pt x="1561108" y="214189"/>
                  <a:pt x="1385371" y="219904"/>
                </a:cubicBezTo>
                <a:cubicBezTo>
                  <a:pt x="1244021" y="224476"/>
                  <a:pt x="1108670" y="189519"/>
                  <a:pt x="976654" y="159325"/>
                </a:cubicBezTo>
                <a:cubicBezTo>
                  <a:pt x="728337" y="102556"/>
                  <a:pt x="497261" y="104461"/>
                  <a:pt x="267327" y="254861"/>
                </a:cubicBezTo>
                <a:cubicBezTo>
                  <a:pt x="90257" y="370589"/>
                  <a:pt x="-6517" y="603190"/>
                  <a:pt x="341" y="802358"/>
                </a:cubicBezTo>
                <a:cubicBezTo>
                  <a:pt x="7199" y="991810"/>
                  <a:pt x="107307" y="1178500"/>
                  <a:pt x="275804" y="1300801"/>
                </a:cubicBezTo>
                <a:cubicBezTo>
                  <a:pt x="421727" y="1406719"/>
                  <a:pt x="602798" y="1444152"/>
                  <a:pt x="776819" y="1493111"/>
                </a:cubicBezTo>
                <a:cubicBezTo>
                  <a:pt x="942459" y="1539688"/>
                  <a:pt x="1114100" y="1602934"/>
                  <a:pt x="1228114" y="1730950"/>
                </a:cubicBezTo>
                <a:cubicBezTo>
                  <a:pt x="1233829" y="1737332"/>
                  <a:pt x="1239353" y="1743904"/>
                  <a:pt x="1244687" y="1750571"/>
                </a:cubicBezTo>
                <a:cubicBezTo>
                  <a:pt x="1352701" y="1884969"/>
                  <a:pt x="1381752" y="2060515"/>
                  <a:pt x="1416709" y="2229107"/>
                </a:cubicBezTo>
                <a:cubicBezTo>
                  <a:pt x="1451380" y="2396843"/>
                  <a:pt x="1502529" y="2580485"/>
                  <a:pt x="1630831" y="2685069"/>
                </a:cubicBezTo>
                <a:cubicBezTo>
                  <a:pt x="1741892" y="2775652"/>
                  <a:pt x="1891149" y="2783558"/>
                  <a:pt x="2014212" y="2862901"/>
                </a:cubicBezTo>
                <a:cubicBezTo>
                  <a:pt x="2132703" y="2939768"/>
                  <a:pt x="2209760" y="3069498"/>
                  <a:pt x="2291199" y="3182941"/>
                </a:cubicBezTo>
                <a:cubicBezTo>
                  <a:pt x="2373400" y="3297146"/>
                  <a:pt x="2477508" y="3411255"/>
                  <a:pt x="2620098" y="3428305"/>
                </a:cubicBezTo>
                <a:close/>
              </a:path>
            </a:pathLst>
          </a:custGeom>
          <a:solidFill>
            <a:srgbClr val="66FFFF">
              <a:alpha val="10656"/>
            </a:srgbClr>
          </a:solidFill>
          <a:ln w="9525" cap="flat">
            <a:noFill/>
            <a:prstDash val="solid"/>
            <a:miter/>
          </a:ln>
          <a:effectLst>
            <a:outerShdw blurRad="1016000" sx="87000" sy="87000" algn="ctr" rotWithShape="0">
              <a:prstClr val="black">
                <a:alpha val="20000"/>
              </a:prstClr>
            </a:outerShdw>
            <a:softEdge rad="1270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D60E76D-709F-4D61-B0A1-6822ED4E770A}"/>
              </a:ext>
            </a:extLst>
          </p:cNvPr>
          <p:cNvSpPr/>
          <p:nvPr/>
        </p:nvSpPr>
        <p:spPr>
          <a:xfrm rot="6300000" flipH="1">
            <a:off x="9582910" y="-462742"/>
            <a:ext cx="4162425" cy="4191000"/>
          </a:xfrm>
          <a:custGeom>
            <a:avLst/>
            <a:gdLst>
              <a:gd name="connsiteX0" fmla="*/ 3341230 w 4162425"/>
              <a:gd name="connsiteY0" fmla="*/ 4189972 h 4191000"/>
              <a:gd name="connsiteX1" fmla="*/ 3778904 w 4162425"/>
              <a:gd name="connsiteY1" fmla="*/ 4004710 h 4191000"/>
              <a:gd name="connsiteX2" fmla="*/ 3993407 w 4162425"/>
              <a:gd name="connsiteY2" fmla="*/ 3623043 h 4191000"/>
              <a:gd name="connsiteX3" fmla="*/ 4133329 w 4162425"/>
              <a:gd name="connsiteY3" fmla="*/ 3051448 h 4191000"/>
              <a:gd name="connsiteX4" fmla="*/ 3976643 w 4162425"/>
              <a:gd name="connsiteY4" fmla="*/ 1584408 h 4191000"/>
              <a:gd name="connsiteX5" fmla="*/ 3745662 w 4162425"/>
              <a:gd name="connsiteY5" fmla="*/ 935755 h 4191000"/>
              <a:gd name="connsiteX6" fmla="*/ 3592023 w 4162425"/>
              <a:gd name="connsiteY6" fmla="*/ 240240 h 4191000"/>
              <a:gd name="connsiteX7" fmla="*/ 2999092 w 4162425"/>
              <a:gd name="connsiteY7" fmla="*/ 2115 h 4191000"/>
              <a:gd name="connsiteX8" fmla="*/ 2363394 w 4162425"/>
              <a:gd name="connsiteY8" fmla="*/ 190995 h 4191000"/>
              <a:gd name="connsiteX9" fmla="*/ 1748364 w 4162425"/>
              <a:gd name="connsiteY9" fmla="*/ 350253 h 4191000"/>
              <a:gd name="connsiteX10" fmla="*/ 1236777 w 4162425"/>
              <a:gd name="connsiteY10" fmla="*/ 217761 h 4191000"/>
              <a:gd name="connsiteX11" fmla="*/ 331997 w 4162425"/>
              <a:gd name="connsiteY11" fmla="*/ 251574 h 4191000"/>
              <a:gd name="connsiteX12" fmla="*/ 717 w 4162425"/>
              <a:gd name="connsiteY12" fmla="*/ 932802 h 4191000"/>
              <a:gd name="connsiteX13" fmla="*/ 354095 w 4162425"/>
              <a:gd name="connsiteY13" fmla="*/ 1548213 h 4191000"/>
              <a:gd name="connsiteX14" fmla="*/ 991889 w 4162425"/>
              <a:gd name="connsiteY14" fmla="*/ 1761477 h 4191000"/>
              <a:gd name="connsiteX15" fmla="*/ 1558912 w 4162425"/>
              <a:gd name="connsiteY15" fmla="*/ 2048370 h 4191000"/>
              <a:gd name="connsiteX16" fmla="*/ 1579201 w 4162425"/>
              <a:gd name="connsiteY16" fmla="*/ 2073231 h 4191000"/>
              <a:gd name="connsiteX17" fmla="*/ 1769605 w 4162425"/>
              <a:gd name="connsiteY17" fmla="*/ 2680354 h 4191000"/>
              <a:gd name="connsiteX18" fmla="*/ 2045259 w 4162425"/>
              <a:gd name="connsiteY18" fmla="*/ 3242139 h 4191000"/>
              <a:gd name="connsiteX19" fmla="*/ 2576658 w 4162425"/>
              <a:gd name="connsiteY19" fmla="*/ 3428924 h 4191000"/>
              <a:gd name="connsiteX20" fmla="*/ 2930131 w 4162425"/>
              <a:gd name="connsiteY20" fmla="*/ 3847548 h 4191000"/>
              <a:gd name="connsiteX21" fmla="*/ 3341230 w 4162425"/>
              <a:gd name="connsiteY21" fmla="*/ 41899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162425" h="4191000">
                <a:moveTo>
                  <a:pt x="3341230" y="4189972"/>
                </a:moveTo>
                <a:cubicBezTo>
                  <a:pt x="3504965" y="4215118"/>
                  <a:pt x="3667747" y="4126154"/>
                  <a:pt x="3778904" y="4004710"/>
                </a:cubicBezTo>
                <a:cubicBezTo>
                  <a:pt x="3877964" y="3896601"/>
                  <a:pt x="3943210" y="3761442"/>
                  <a:pt x="3993407" y="3623043"/>
                </a:cubicBezTo>
                <a:cubicBezTo>
                  <a:pt x="4060463" y="3438354"/>
                  <a:pt x="4106373" y="3246234"/>
                  <a:pt x="4133329" y="3051448"/>
                </a:cubicBezTo>
                <a:cubicBezTo>
                  <a:pt x="4201719" y="2558053"/>
                  <a:pt x="4151522" y="2045894"/>
                  <a:pt x="3976643" y="1584408"/>
                </a:cubicBezTo>
                <a:cubicBezTo>
                  <a:pt x="3895299" y="1369714"/>
                  <a:pt x="3784809" y="1163593"/>
                  <a:pt x="3745662" y="935755"/>
                </a:cubicBezTo>
                <a:cubicBezTo>
                  <a:pt x="3704990" y="698678"/>
                  <a:pt x="3733470" y="433788"/>
                  <a:pt x="3592023" y="240240"/>
                </a:cubicBezTo>
                <a:cubicBezTo>
                  <a:pt x="3458483" y="57550"/>
                  <a:pt x="3219596" y="-13602"/>
                  <a:pt x="2999092" y="2115"/>
                </a:cubicBezTo>
                <a:cubicBezTo>
                  <a:pt x="2779255" y="18117"/>
                  <a:pt x="2570182" y="102318"/>
                  <a:pt x="2363394" y="190995"/>
                </a:cubicBezTo>
                <a:cubicBezTo>
                  <a:pt x="2171846" y="273196"/>
                  <a:pt x="1964201" y="356349"/>
                  <a:pt x="1748364" y="350253"/>
                </a:cubicBezTo>
                <a:cubicBezTo>
                  <a:pt x="1569294" y="345205"/>
                  <a:pt x="1401083" y="278816"/>
                  <a:pt x="1236777" y="217761"/>
                </a:cubicBezTo>
                <a:cubicBezTo>
                  <a:pt x="924261" y="101841"/>
                  <a:pt x="635749" y="70695"/>
                  <a:pt x="331997" y="251574"/>
                </a:cubicBezTo>
                <a:cubicBezTo>
                  <a:pt x="108636" y="384543"/>
                  <a:pt x="-10427" y="684581"/>
                  <a:pt x="717" y="932802"/>
                </a:cubicBezTo>
                <a:cubicBezTo>
                  <a:pt x="11766" y="1174547"/>
                  <a:pt x="144926" y="1409148"/>
                  <a:pt x="354095" y="1548213"/>
                </a:cubicBezTo>
                <a:cubicBezTo>
                  <a:pt x="542118" y="1673181"/>
                  <a:pt x="772147" y="1708995"/>
                  <a:pt x="991889" y="1761477"/>
                </a:cubicBezTo>
                <a:cubicBezTo>
                  <a:pt x="1201153" y="1811484"/>
                  <a:pt x="1419371" y="1886445"/>
                  <a:pt x="1558912" y="2048370"/>
                </a:cubicBezTo>
                <a:cubicBezTo>
                  <a:pt x="1565865" y="2056467"/>
                  <a:pt x="1572628" y="2064753"/>
                  <a:pt x="1579201" y="2073231"/>
                </a:cubicBezTo>
                <a:cubicBezTo>
                  <a:pt x="1710550" y="2243633"/>
                  <a:pt x="1733886" y="2468423"/>
                  <a:pt x="1769605" y="2680354"/>
                </a:cubicBezTo>
                <a:cubicBezTo>
                  <a:pt x="1805229" y="2891905"/>
                  <a:pt x="1870761" y="3123362"/>
                  <a:pt x="2045259" y="3242139"/>
                </a:cubicBezTo>
                <a:cubicBezTo>
                  <a:pt x="2202136" y="3348914"/>
                  <a:pt x="2409971" y="3334626"/>
                  <a:pt x="2576658" y="3428924"/>
                </a:cubicBezTo>
                <a:cubicBezTo>
                  <a:pt x="2736869" y="3519792"/>
                  <a:pt x="2831643" y="3692862"/>
                  <a:pt x="2930131" y="3847548"/>
                </a:cubicBezTo>
                <a:cubicBezTo>
                  <a:pt x="3029001" y="4002520"/>
                  <a:pt x="3157874" y="4161778"/>
                  <a:pt x="3341230" y="4189972"/>
                </a:cubicBezTo>
                <a:close/>
              </a:path>
            </a:pathLst>
          </a:custGeom>
          <a:solidFill>
            <a:srgbClr val="66FFFF">
              <a:alpha val="10656"/>
            </a:srgbClr>
          </a:solidFill>
          <a:ln w="9525" cap="flat">
            <a:noFill/>
            <a:prstDash val="solid"/>
            <a:miter/>
          </a:ln>
          <a:effectLst>
            <a:outerShdw blurRad="1016000" sx="87000" sy="87000" algn="ctr" rotWithShape="0">
              <a:prstClr val="black">
                <a:alpha val="20000"/>
              </a:prstClr>
            </a:outerShdw>
            <a:softEdge rad="5080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97F7710-1137-4027-A419-0C5C96BDB8D5}"/>
              </a:ext>
            </a:extLst>
          </p:cNvPr>
          <p:cNvSpPr/>
          <p:nvPr/>
        </p:nvSpPr>
        <p:spPr>
          <a:xfrm rot="6300000" flipH="1">
            <a:off x="10102113" y="-463909"/>
            <a:ext cx="3295650" cy="3429000"/>
          </a:xfrm>
          <a:custGeom>
            <a:avLst/>
            <a:gdLst>
              <a:gd name="connsiteX0" fmla="*/ 2620098 w 3295650"/>
              <a:gd name="connsiteY0" fmla="*/ 3428305 h 3429000"/>
              <a:gd name="connsiteX1" fmla="*/ 3013194 w 3295650"/>
              <a:gd name="connsiteY1" fmla="*/ 3231233 h 3429000"/>
              <a:gd name="connsiteX2" fmla="*/ 3173595 w 3295650"/>
              <a:gd name="connsiteY2" fmla="*/ 2923194 h 3429000"/>
              <a:gd name="connsiteX3" fmla="*/ 3275894 w 3295650"/>
              <a:gd name="connsiteY3" fmla="*/ 2467328 h 3429000"/>
              <a:gd name="connsiteX4" fmla="*/ 3186644 w 3295650"/>
              <a:gd name="connsiteY4" fmla="*/ 1298801 h 3429000"/>
              <a:gd name="connsiteX5" fmla="*/ 3035864 w 3295650"/>
              <a:gd name="connsiteY5" fmla="*/ 798833 h 3429000"/>
              <a:gd name="connsiteX6" fmla="*/ 2923183 w 3295650"/>
              <a:gd name="connsiteY6" fmla="*/ 265814 h 3429000"/>
              <a:gd name="connsiteX7" fmla="*/ 2438837 w 3295650"/>
              <a:gd name="connsiteY7" fmla="*/ 2258 h 3429000"/>
              <a:gd name="connsiteX8" fmla="*/ 1879814 w 3295650"/>
              <a:gd name="connsiteY8" fmla="*/ 95698 h 3429000"/>
              <a:gd name="connsiteX9" fmla="*/ 1385371 w 3295650"/>
              <a:gd name="connsiteY9" fmla="*/ 219904 h 3429000"/>
              <a:gd name="connsiteX10" fmla="*/ 976654 w 3295650"/>
              <a:gd name="connsiteY10" fmla="*/ 159325 h 3429000"/>
              <a:gd name="connsiteX11" fmla="*/ 267327 w 3295650"/>
              <a:gd name="connsiteY11" fmla="*/ 254861 h 3429000"/>
              <a:gd name="connsiteX12" fmla="*/ 341 w 3295650"/>
              <a:gd name="connsiteY12" fmla="*/ 802358 h 3429000"/>
              <a:gd name="connsiteX13" fmla="*/ 275804 w 3295650"/>
              <a:gd name="connsiteY13" fmla="*/ 1300801 h 3429000"/>
              <a:gd name="connsiteX14" fmla="*/ 776819 w 3295650"/>
              <a:gd name="connsiteY14" fmla="*/ 1493111 h 3429000"/>
              <a:gd name="connsiteX15" fmla="*/ 1228114 w 3295650"/>
              <a:gd name="connsiteY15" fmla="*/ 1730950 h 3429000"/>
              <a:gd name="connsiteX16" fmla="*/ 1244687 w 3295650"/>
              <a:gd name="connsiteY16" fmla="*/ 1750571 h 3429000"/>
              <a:gd name="connsiteX17" fmla="*/ 1416709 w 3295650"/>
              <a:gd name="connsiteY17" fmla="*/ 2229107 h 3429000"/>
              <a:gd name="connsiteX18" fmla="*/ 1630831 w 3295650"/>
              <a:gd name="connsiteY18" fmla="*/ 2685069 h 3429000"/>
              <a:gd name="connsiteX19" fmla="*/ 2014212 w 3295650"/>
              <a:gd name="connsiteY19" fmla="*/ 2862901 h 3429000"/>
              <a:gd name="connsiteX20" fmla="*/ 2291199 w 3295650"/>
              <a:gd name="connsiteY20" fmla="*/ 3182941 h 3429000"/>
              <a:gd name="connsiteX21" fmla="*/ 2620098 w 3295650"/>
              <a:gd name="connsiteY21" fmla="*/ 3428305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95650" h="3429000">
                <a:moveTo>
                  <a:pt x="2620098" y="3428305"/>
                </a:moveTo>
                <a:cubicBezTo>
                  <a:pt x="2773069" y="3446593"/>
                  <a:pt x="2917563" y="3350105"/>
                  <a:pt x="3013194" y="3231233"/>
                </a:cubicBezTo>
                <a:cubicBezTo>
                  <a:pt x="3085870" y="3140936"/>
                  <a:pt x="3136352" y="3033970"/>
                  <a:pt x="3173595" y="2923194"/>
                </a:cubicBezTo>
                <a:cubicBezTo>
                  <a:pt x="3223220" y="2775557"/>
                  <a:pt x="3255986" y="2622109"/>
                  <a:pt x="3275894" y="2467328"/>
                </a:cubicBezTo>
                <a:cubicBezTo>
                  <a:pt x="3326567" y="2074898"/>
                  <a:pt x="3301040" y="1669228"/>
                  <a:pt x="3186644" y="1298801"/>
                </a:cubicBezTo>
                <a:cubicBezTo>
                  <a:pt x="3135400" y="1132970"/>
                  <a:pt x="3062248" y="973141"/>
                  <a:pt x="3035864" y="798833"/>
                </a:cubicBezTo>
                <a:cubicBezTo>
                  <a:pt x="3008432" y="617192"/>
                  <a:pt x="3022148" y="418881"/>
                  <a:pt x="2923183" y="265814"/>
                </a:cubicBezTo>
                <a:cubicBezTo>
                  <a:pt x="2816312" y="100556"/>
                  <a:pt x="2627051" y="15497"/>
                  <a:pt x="2438837" y="2258"/>
                </a:cubicBezTo>
                <a:cubicBezTo>
                  <a:pt x="2251861" y="-10315"/>
                  <a:pt x="2063361" y="30833"/>
                  <a:pt x="1879814" y="95698"/>
                </a:cubicBezTo>
                <a:cubicBezTo>
                  <a:pt x="1728367" y="149228"/>
                  <a:pt x="1561108" y="214189"/>
                  <a:pt x="1385371" y="219904"/>
                </a:cubicBezTo>
                <a:cubicBezTo>
                  <a:pt x="1244021" y="224476"/>
                  <a:pt x="1108670" y="189519"/>
                  <a:pt x="976654" y="159325"/>
                </a:cubicBezTo>
                <a:cubicBezTo>
                  <a:pt x="728337" y="102556"/>
                  <a:pt x="497261" y="104461"/>
                  <a:pt x="267327" y="254861"/>
                </a:cubicBezTo>
                <a:cubicBezTo>
                  <a:pt x="90257" y="370589"/>
                  <a:pt x="-6517" y="603190"/>
                  <a:pt x="341" y="802358"/>
                </a:cubicBezTo>
                <a:cubicBezTo>
                  <a:pt x="7199" y="991810"/>
                  <a:pt x="107307" y="1178500"/>
                  <a:pt x="275804" y="1300801"/>
                </a:cubicBezTo>
                <a:cubicBezTo>
                  <a:pt x="421727" y="1406719"/>
                  <a:pt x="602798" y="1444152"/>
                  <a:pt x="776819" y="1493111"/>
                </a:cubicBezTo>
                <a:cubicBezTo>
                  <a:pt x="942459" y="1539688"/>
                  <a:pt x="1114100" y="1602934"/>
                  <a:pt x="1228114" y="1730950"/>
                </a:cubicBezTo>
                <a:cubicBezTo>
                  <a:pt x="1233829" y="1737332"/>
                  <a:pt x="1239353" y="1743904"/>
                  <a:pt x="1244687" y="1750571"/>
                </a:cubicBezTo>
                <a:cubicBezTo>
                  <a:pt x="1352701" y="1884969"/>
                  <a:pt x="1381752" y="2060515"/>
                  <a:pt x="1416709" y="2229107"/>
                </a:cubicBezTo>
                <a:cubicBezTo>
                  <a:pt x="1451380" y="2396843"/>
                  <a:pt x="1502529" y="2580485"/>
                  <a:pt x="1630831" y="2685069"/>
                </a:cubicBezTo>
                <a:cubicBezTo>
                  <a:pt x="1741892" y="2775652"/>
                  <a:pt x="1891149" y="2783558"/>
                  <a:pt x="2014212" y="2862901"/>
                </a:cubicBezTo>
                <a:cubicBezTo>
                  <a:pt x="2132703" y="2939768"/>
                  <a:pt x="2209760" y="3069498"/>
                  <a:pt x="2291199" y="3182941"/>
                </a:cubicBezTo>
                <a:cubicBezTo>
                  <a:pt x="2373400" y="3297146"/>
                  <a:pt x="2477508" y="3411255"/>
                  <a:pt x="2620098" y="3428305"/>
                </a:cubicBezTo>
                <a:close/>
              </a:path>
            </a:pathLst>
          </a:custGeom>
          <a:solidFill>
            <a:srgbClr val="66FFFF">
              <a:alpha val="10656"/>
            </a:srgbClr>
          </a:solidFill>
          <a:ln w="9525" cap="flat">
            <a:noFill/>
            <a:prstDash val="solid"/>
            <a:miter/>
          </a:ln>
          <a:effectLst>
            <a:outerShdw blurRad="1016000" sx="87000" sy="87000" algn="ctr" rotWithShape="0">
              <a:prstClr val="black">
                <a:alpha val="20000"/>
              </a:prstClr>
            </a:outerShdw>
            <a:softEdge rad="5080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8DD0272-17A3-43C9-81FD-B89AF52F9FAB}"/>
              </a:ext>
            </a:extLst>
          </p:cNvPr>
          <p:cNvSpPr/>
          <p:nvPr/>
        </p:nvSpPr>
        <p:spPr>
          <a:xfrm rot="6300000" flipH="1">
            <a:off x="10399494" y="-1648467"/>
            <a:ext cx="3295650" cy="3429000"/>
          </a:xfrm>
          <a:custGeom>
            <a:avLst/>
            <a:gdLst>
              <a:gd name="connsiteX0" fmla="*/ 2620098 w 3295650"/>
              <a:gd name="connsiteY0" fmla="*/ 3428305 h 3429000"/>
              <a:gd name="connsiteX1" fmla="*/ 3013194 w 3295650"/>
              <a:gd name="connsiteY1" fmla="*/ 3231233 h 3429000"/>
              <a:gd name="connsiteX2" fmla="*/ 3173595 w 3295650"/>
              <a:gd name="connsiteY2" fmla="*/ 2923194 h 3429000"/>
              <a:gd name="connsiteX3" fmla="*/ 3275894 w 3295650"/>
              <a:gd name="connsiteY3" fmla="*/ 2467328 h 3429000"/>
              <a:gd name="connsiteX4" fmla="*/ 3186644 w 3295650"/>
              <a:gd name="connsiteY4" fmla="*/ 1298801 h 3429000"/>
              <a:gd name="connsiteX5" fmla="*/ 3035864 w 3295650"/>
              <a:gd name="connsiteY5" fmla="*/ 798833 h 3429000"/>
              <a:gd name="connsiteX6" fmla="*/ 2923183 w 3295650"/>
              <a:gd name="connsiteY6" fmla="*/ 265814 h 3429000"/>
              <a:gd name="connsiteX7" fmla="*/ 2438837 w 3295650"/>
              <a:gd name="connsiteY7" fmla="*/ 2258 h 3429000"/>
              <a:gd name="connsiteX8" fmla="*/ 1879814 w 3295650"/>
              <a:gd name="connsiteY8" fmla="*/ 95698 h 3429000"/>
              <a:gd name="connsiteX9" fmla="*/ 1385371 w 3295650"/>
              <a:gd name="connsiteY9" fmla="*/ 219904 h 3429000"/>
              <a:gd name="connsiteX10" fmla="*/ 976654 w 3295650"/>
              <a:gd name="connsiteY10" fmla="*/ 159325 h 3429000"/>
              <a:gd name="connsiteX11" fmla="*/ 267327 w 3295650"/>
              <a:gd name="connsiteY11" fmla="*/ 254861 h 3429000"/>
              <a:gd name="connsiteX12" fmla="*/ 341 w 3295650"/>
              <a:gd name="connsiteY12" fmla="*/ 802358 h 3429000"/>
              <a:gd name="connsiteX13" fmla="*/ 275804 w 3295650"/>
              <a:gd name="connsiteY13" fmla="*/ 1300801 h 3429000"/>
              <a:gd name="connsiteX14" fmla="*/ 776819 w 3295650"/>
              <a:gd name="connsiteY14" fmla="*/ 1493111 h 3429000"/>
              <a:gd name="connsiteX15" fmla="*/ 1228114 w 3295650"/>
              <a:gd name="connsiteY15" fmla="*/ 1730950 h 3429000"/>
              <a:gd name="connsiteX16" fmla="*/ 1244687 w 3295650"/>
              <a:gd name="connsiteY16" fmla="*/ 1750571 h 3429000"/>
              <a:gd name="connsiteX17" fmla="*/ 1416709 w 3295650"/>
              <a:gd name="connsiteY17" fmla="*/ 2229107 h 3429000"/>
              <a:gd name="connsiteX18" fmla="*/ 1630831 w 3295650"/>
              <a:gd name="connsiteY18" fmla="*/ 2685069 h 3429000"/>
              <a:gd name="connsiteX19" fmla="*/ 2014212 w 3295650"/>
              <a:gd name="connsiteY19" fmla="*/ 2862901 h 3429000"/>
              <a:gd name="connsiteX20" fmla="*/ 2291199 w 3295650"/>
              <a:gd name="connsiteY20" fmla="*/ 3182941 h 3429000"/>
              <a:gd name="connsiteX21" fmla="*/ 2620098 w 3295650"/>
              <a:gd name="connsiteY21" fmla="*/ 3428305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95650" h="3429000">
                <a:moveTo>
                  <a:pt x="2620098" y="3428305"/>
                </a:moveTo>
                <a:cubicBezTo>
                  <a:pt x="2773069" y="3446593"/>
                  <a:pt x="2917563" y="3350105"/>
                  <a:pt x="3013194" y="3231233"/>
                </a:cubicBezTo>
                <a:cubicBezTo>
                  <a:pt x="3085870" y="3140936"/>
                  <a:pt x="3136352" y="3033970"/>
                  <a:pt x="3173595" y="2923194"/>
                </a:cubicBezTo>
                <a:cubicBezTo>
                  <a:pt x="3223220" y="2775557"/>
                  <a:pt x="3255986" y="2622109"/>
                  <a:pt x="3275894" y="2467328"/>
                </a:cubicBezTo>
                <a:cubicBezTo>
                  <a:pt x="3326567" y="2074898"/>
                  <a:pt x="3301040" y="1669228"/>
                  <a:pt x="3186644" y="1298801"/>
                </a:cubicBezTo>
                <a:cubicBezTo>
                  <a:pt x="3135400" y="1132970"/>
                  <a:pt x="3062248" y="973141"/>
                  <a:pt x="3035864" y="798833"/>
                </a:cubicBezTo>
                <a:cubicBezTo>
                  <a:pt x="3008432" y="617192"/>
                  <a:pt x="3022148" y="418881"/>
                  <a:pt x="2923183" y="265814"/>
                </a:cubicBezTo>
                <a:cubicBezTo>
                  <a:pt x="2816312" y="100556"/>
                  <a:pt x="2627051" y="15497"/>
                  <a:pt x="2438837" y="2258"/>
                </a:cubicBezTo>
                <a:cubicBezTo>
                  <a:pt x="2251861" y="-10315"/>
                  <a:pt x="2063361" y="30833"/>
                  <a:pt x="1879814" y="95698"/>
                </a:cubicBezTo>
                <a:cubicBezTo>
                  <a:pt x="1728367" y="149228"/>
                  <a:pt x="1561108" y="214189"/>
                  <a:pt x="1385371" y="219904"/>
                </a:cubicBezTo>
                <a:cubicBezTo>
                  <a:pt x="1244021" y="224476"/>
                  <a:pt x="1108670" y="189519"/>
                  <a:pt x="976654" y="159325"/>
                </a:cubicBezTo>
                <a:cubicBezTo>
                  <a:pt x="728337" y="102556"/>
                  <a:pt x="497261" y="104461"/>
                  <a:pt x="267327" y="254861"/>
                </a:cubicBezTo>
                <a:cubicBezTo>
                  <a:pt x="90257" y="370589"/>
                  <a:pt x="-6517" y="603190"/>
                  <a:pt x="341" y="802358"/>
                </a:cubicBezTo>
                <a:cubicBezTo>
                  <a:pt x="7199" y="991810"/>
                  <a:pt x="107307" y="1178500"/>
                  <a:pt x="275804" y="1300801"/>
                </a:cubicBezTo>
                <a:cubicBezTo>
                  <a:pt x="421727" y="1406719"/>
                  <a:pt x="602798" y="1444152"/>
                  <a:pt x="776819" y="1493111"/>
                </a:cubicBezTo>
                <a:cubicBezTo>
                  <a:pt x="942459" y="1539688"/>
                  <a:pt x="1114100" y="1602934"/>
                  <a:pt x="1228114" y="1730950"/>
                </a:cubicBezTo>
                <a:cubicBezTo>
                  <a:pt x="1233829" y="1737332"/>
                  <a:pt x="1239353" y="1743904"/>
                  <a:pt x="1244687" y="1750571"/>
                </a:cubicBezTo>
                <a:cubicBezTo>
                  <a:pt x="1352701" y="1884969"/>
                  <a:pt x="1381752" y="2060515"/>
                  <a:pt x="1416709" y="2229107"/>
                </a:cubicBezTo>
                <a:cubicBezTo>
                  <a:pt x="1451380" y="2396843"/>
                  <a:pt x="1502529" y="2580485"/>
                  <a:pt x="1630831" y="2685069"/>
                </a:cubicBezTo>
                <a:cubicBezTo>
                  <a:pt x="1741892" y="2775652"/>
                  <a:pt x="1891149" y="2783558"/>
                  <a:pt x="2014212" y="2862901"/>
                </a:cubicBezTo>
                <a:cubicBezTo>
                  <a:pt x="2132703" y="2939768"/>
                  <a:pt x="2209760" y="3069498"/>
                  <a:pt x="2291199" y="3182941"/>
                </a:cubicBezTo>
                <a:cubicBezTo>
                  <a:pt x="2373400" y="3297146"/>
                  <a:pt x="2477508" y="3411255"/>
                  <a:pt x="2620098" y="3428305"/>
                </a:cubicBezTo>
                <a:close/>
              </a:path>
            </a:pathLst>
          </a:custGeom>
          <a:solidFill>
            <a:srgbClr val="66FFFF">
              <a:alpha val="10656"/>
            </a:srgbClr>
          </a:solidFill>
          <a:ln w="9525" cap="flat">
            <a:noFill/>
            <a:prstDash val="solid"/>
            <a:miter/>
          </a:ln>
          <a:effectLst>
            <a:outerShdw blurRad="1016000" sx="87000" sy="87000" algn="ctr" rotWithShape="0">
              <a:prstClr val="black">
                <a:alpha val="20000"/>
              </a:prstClr>
            </a:outerShdw>
            <a:softEdge rad="1270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4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28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288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28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28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Relationship Management Policy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79006051"/>
              </p:ext>
            </p:extLst>
          </p:nvPr>
        </p:nvGraphicFramePr>
        <p:xfrm>
          <a:off x="2926124" y="1484784"/>
          <a:ext cx="6096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Graphic 39">
            <a:extLst>
              <a:ext uri="{FF2B5EF4-FFF2-40B4-BE49-F238E27FC236}">
                <a16:creationId xmlns:a16="http://schemas.microsoft.com/office/drawing/2014/main" id="{0EC60147-1B86-4B0B-B5BF-8D9297C2A2A7}"/>
              </a:ext>
            </a:extLst>
          </p:cNvPr>
          <p:cNvGrpSpPr/>
          <p:nvPr/>
        </p:nvGrpSpPr>
        <p:grpSpPr>
          <a:xfrm>
            <a:off x="-3357460" y="-3357460"/>
            <a:ext cx="6714920" cy="6714920"/>
            <a:chOff x="8407401" y="3073401"/>
            <a:chExt cx="7569198" cy="756919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3F8155C-BB18-4685-A047-A612CF00FB21}"/>
                </a:ext>
              </a:extLst>
            </p:cNvPr>
            <p:cNvSpPr/>
            <p:nvPr/>
          </p:nvSpPr>
          <p:spPr>
            <a:xfrm>
              <a:off x="8418598" y="3084598"/>
              <a:ext cx="7524410" cy="7524410"/>
            </a:xfrm>
            <a:custGeom>
              <a:avLst/>
              <a:gdLst>
                <a:gd name="connsiteX0" fmla="*/ 7524410 w 7524409"/>
                <a:gd name="connsiteY0" fmla="*/ 3762205 h 7524409"/>
                <a:gd name="connsiteX1" fmla="*/ 3762205 w 7524409"/>
                <a:gd name="connsiteY1" fmla="*/ 7524410 h 7524409"/>
                <a:gd name="connsiteX2" fmla="*/ 0 w 7524409"/>
                <a:gd name="connsiteY2" fmla="*/ 3762205 h 7524409"/>
                <a:gd name="connsiteX3" fmla="*/ 3762205 w 7524409"/>
                <a:gd name="connsiteY3" fmla="*/ 0 h 7524409"/>
                <a:gd name="connsiteX4" fmla="*/ 7524410 w 7524409"/>
                <a:gd name="connsiteY4" fmla="*/ 3762205 h 7524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24409" h="7524409">
                  <a:moveTo>
                    <a:pt x="7524410" y="3762205"/>
                  </a:moveTo>
                  <a:cubicBezTo>
                    <a:pt x="7524410" y="5840014"/>
                    <a:pt x="5840014" y="7524410"/>
                    <a:pt x="3762205" y="7524410"/>
                  </a:cubicBezTo>
                  <a:cubicBezTo>
                    <a:pt x="1684397" y="7524410"/>
                    <a:pt x="0" y="5840014"/>
                    <a:pt x="0" y="3762205"/>
                  </a:cubicBezTo>
                  <a:cubicBezTo>
                    <a:pt x="0" y="1684397"/>
                    <a:pt x="1684397" y="0"/>
                    <a:pt x="3762205" y="0"/>
                  </a:cubicBezTo>
                  <a:cubicBezTo>
                    <a:pt x="5840014" y="0"/>
                    <a:pt x="7524410" y="1684397"/>
                    <a:pt x="7524410" y="3762205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451FC25-4E87-4EB7-8B8E-88EC2C9519B0}"/>
                </a:ext>
              </a:extLst>
            </p:cNvPr>
            <p:cNvSpPr/>
            <p:nvPr/>
          </p:nvSpPr>
          <p:spPr>
            <a:xfrm>
              <a:off x="8760780" y="3426780"/>
              <a:ext cx="6807799" cy="6807799"/>
            </a:xfrm>
            <a:custGeom>
              <a:avLst/>
              <a:gdLst>
                <a:gd name="connsiteX0" fmla="*/ 6840047 w 6807799"/>
                <a:gd name="connsiteY0" fmla="*/ 3420024 h 6807799"/>
                <a:gd name="connsiteX1" fmla="*/ 3420024 w 6807799"/>
                <a:gd name="connsiteY1" fmla="*/ 6840047 h 6807799"/>
                <a:gd name="connsiteX2" fmla="*/ 0 w 6807799"/>
                <a:gd name="connsiteY2" fmla="*/ 3420024 h 6807799"/>
                <a:gd name="connsiteX3" fmla="*/ 3420024 w 6807799"/>
                <a:gd name="connsiteY3" fmla="*/ 0 h 6807799"/>
                <a:gd name="connsiteX4" fmla="*/ 6840047 w 6807799"/>
                <a:gd name="connsiteY4" fmla="*/ 3420024 h 680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07799" h="6807799">
                  <a:moveTo>
                    <a:pt x="6840047" y="3420024"/>
                  </a:moveTo>
                  <a:cubicBezTo>
                    <a:pt x="6840047" y="5308850"/>
                    <a:pt x="5308850" y="6840047"/>
                    <a:pt x="3420024" y="6840047"/>
                  </a:cubicBezTo>
                  <a:cubicBezTo>
                    <a:pt x="1531197" y="6840047"/>
                    <a:pt x="0" y="5308850"/>
                    <a:pt x="0" y="3420024"/>
                  </a:cubicBezTo>
                  <a:cubicBezTo>
                    <a:pt x="0" y="1531197"/>
                    <a:pt x="1531197" y="0"/>
                    <a:pt x="3420024" y="0"/>
                  </a:cubicBezTo>
                  <a:cubicBezTo>
                    <a:pt x="5308850" y="0"/>
                    <a:pt x="6840047" y="1531197"/>
                    <a:pt x="6840047" y="3420024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51DA5B8-B689-4F82-8F0C-6CEAA1F68662}"/>
                </a:ext>
              </a:extLst>
            </p:cNvPr>
            <p:cNvSpPr/>
            <p:nvPr/>
          </p:nvSpPr>
          <p:spPr>
            <a:xfrm>
              <a:off x="9102513" y="3768513"/>
              <a:ext cx="6135977" cy="6135977"/>
            </a:xfrm>
            <a:custGeom>
              <a:avLst/>
              <a:gdLst>
                <a:gd name="connsiteX0" fmla="*/ 6156580 w 6135977"/>
                <a:gd name="connsiteY0" fmla="*/ 3078290 h 6135977"/>
                <a:gd name="connsiteX1" fmla="*/ 3078290 w 6135977"/>
                <a:gd name="connsiteY1" fmla="*/ 6156580 h 6135977"/>
                <a:gd name="connsiteX2" fmla="*/ 0 w 6135977"/>
                <a:gd name="connsiteY2" fmla="*/ 3078290 h 6135977"/>
                <a:gd name="connsiteX3" fmla="*/ 3078290 w 6135977"/>
                <a:gd name="connsiteY3" fmla="*/ 0 h 6135977"/>
                <a:gd name="connsiteX4" fmla="*/ 6156580 w 6135977"/>
                <a:gd name="connsiteY4" fmla="*/ 3078290 h 6135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5977" h="6135977">
                  <a:moveTo>
                    <a:pt x="6156580" y="3078290"/>
                  </a:moveTo>
                  <a:cubicBezTo>
                    <a:pt x="6156580" y="4778383"/>
                    <a:pt x="4778382" y="6156580"/>
                    <a:pt x="3078290" y="6156580"/>
                  </a:cubicBezTo>
                  <a:cubicBezTo>
                    <a:pt x="1378197" y="6156580"/>
                    <a:pt x="0" y="4778382"/>
                    <a:pt x="0" y="3078290"/>
                  </a:cubicBezTo>
                  <a:cubicBezTo>
                    <a:pt x="0" y="1378197"/>
                    <a:pt x="1378197" y="0"/>
                    <a:pt x="3078290" y="0"/>
                  </a:cubicBezTo>
                  <a:cubicBezTo>
                    <a:pt x="4778382" y="0"/>
                    <a:pt x="6156580" y="1378197"/>
                    <a:pt x="6156580" y="3078290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1799CDD-7C44-46DB-A484-471FAF307845}"/>
                </a:ext>
              </a:extLst>
            </p:cNvPr>
            <p:cNvSpPr/>
            <p:nvPr/>
          </p:nvSpPr>
          <p:spPr>
            <a:xfrm>
              <a:off x="9444695" y="4110695"/>
              <a:ext cx="5464155" cy="5464155"/>
            </a:xfrm>
            <a:custGeom>
              <a:avLst/>
              <a:gdLst>
                <a:gd name="connsiteX0" fmla="*/ 5472217 w 5464154"/>
                <a:gd name="connsiteY0" fmla="*/ 2736108 h 5464154"/>
                <a:gd name="connsiteX1" fmla="*/ 2736108 w 5464154"/>
                <a:gd name="connsiteY1" fmla="*/ 5472217 h 5464154"/>
                <a:gd name="connsiteX2" fmla="*/ 0 w 5464154"/>
                <a:gd name="connsiteY2" fmla="*/ 2736108 h 5464154"/>
                <a:gd name="connsiteX3" fmla="*/ 2736108 w 5464154"/>
                <a:gd name="connsiteY3" fmla="*/ 0 h 5464154"/>
                <a:gd name="connsiteX4" fmla="*/ 5472217 w 5464154"/>
                <a:gd name="connsiteY4" fmla="*/ 2736108 h 5464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4154" h="5464154">
                  <a:moveTo>
                    <a:pt x="5472217" y="2736108"/>
                  </a:moveTo>
                  <a:cubicBezTo>
                    <a:pt x="5472217" y="4247219"/>
                    <a:pt x="4247219" y="5472217"/>
                    <a:pt x="2736108" y="5472217"/>
                  </a:cubicBezTo>
                  <a:cubicBezTo>
                    <a:pt x="1224998" y="5472217"/>
                    <a:pt x="0" y="4247219"/>
                    <a:pt x="0" y="2736108"/>
                  </a:cubicBezTo>
                  <a:cubicBezTo>
                    <a:pt x="0" y="1224998"/>
                    <a:pt x="1224998" y="0"/>
                    <a:pt x="2736108" y="0"/>
                  </a:cubicBezTo>
                  <a:cubicBezTo>
                    <a:pt x="4247219" y="0"/>
                    <a:pt x="5472217" y="1224998"/>
                    <a:pt x="5472217" y="2736108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CB2373D-19AF-463E-B4F9-629964D9CD53}"/>
                </a:ext>
              </a:extLst>
            </p:cNvPr>
            <p:cNvSpPr/>
            <p:nvPr/>
          </p:nvSpPr>
          <p:spPr>
            <a:xfrm>
              <a:off x="9786428" y="4452428"/>
              <a:ext cx="4747544" cy="4747544"/>
            </a:xfrm>
            <a:custGeom>
              <a:avLst/>
              <a:gdLst>
                <a:gd name="connsiteX0" fmla="*/ 4788750 w 4747544"/>
                <a:gd name="connsiteY0" fmla="*/ 2394375 h 4747544"/>
                <a:gd name="connsiteX1" fmla="*/ 2394375 w 4747544"/>
                <a:gd name="connsiteY1" fmla="*/ 4788750 h 4747544"/>
                <a:gd name="connsiteX2" fmla="*/ 0 w 4747544"/>
                <a:gd name="connsiteY2" fmla="*/ 2394375 h 4747544"/>
                <a:gd name="connsiteX3" fmla="*/ 2394375 w 4747544"/>
                <a:gd name="connsiteY3" fmla="*/ 0 h 4747544"/>
                <a:gd name="connsiteX4" fmla="*/ 4788750 w 4747544"/>
                <a:gd name="connsiteY4" fmla="*/ 2394375 h 474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7544" h="4747544">
                  <a:moveTo>
                    <a:pt x="4788750" y="2394375"/>
                  </a:moveTo>
                  <a:cubicBezTo>
                    <a:pt x="4788750" y="3716752"/>
                    <a:pt x="3716752" y="4788750"/>
                    <a:pt x="2394375" y="4788750"/>
                  </a:cubicBezTo>
                  <a:cubicBezTo>
                    <a:pt x="1071998" y="4788750"/>
                    <a:pt x="0" y="3716752"/>
                    <a:pt x="0" y="2394375"/>
                  </a:cubicBezTo>
                  <a:cubicBezTo>
                    <a:pt x="0" y="1071998"/>
                    <a:pt x="1071998" y="0"/>
                    <a:pt x="2394375" y="0"/>
                  </a:cubicBezTo>
                  <a:cubicBezTo>
                    <a:pt x="3716752" y="0"/>
                    <a:pt x="4788750" y="1071998"/>
                    <a:pt x="4788750" y="2394375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913439C-0E11-48A5-AFED-BF447E6CB1F7}"/>
                </a:ext>
              </a:extLst>
            </p:cNvPr>
            <p:cNvSpPr/>
            <p:nvPr/>
          </p:nvSpPr>
          <p:spPr>
            <a:xfrm>
              <a:off x="10128162" y="4794162"/>
              <a:ext cx="4075722" cy="4075722"/>
            </a:xfrm>
            <a:custGeom>
              <a:avLst/>
              <a:gdLst>
                <a:gd name="connsiteX0" fmla="*/ 4105282 w 4075722"/>
                <a:gd name="connsiteY0" fmla="*/ 2052641 h 4075722"/>
                <a:gd name="connsiteX1" fmla="*/ 2052641 w 4075722"/>
                <a:gd name="connsiteY1" fmla="*/ 4105282 h 4075722"/>
                <a:gd name="connsiteX2" fmla="*/ 0 w 4075722"/>
                <a:gd name="connsiteY2" fmla="*/ 2052641 h 4075722"/>
                <a:gd name="connsiteX3" fmla="*/ 2052641 w 4075722"/>
                <a:gd name="connsiteY3" fmla="*/ 0 h 4075722"/>
                <a:gd name="connsiteX4" fmla="*/ 4105282 w 4075722"/>
                <a:gd name="connsiteY4" fmla="*/ 2052641 h 407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5722" h="4075722">
                  <a:moveTo>
                    <a:pt x="4105282" y="2052641"/>
                  </a:moveTo>
                  <a:cubicBezTo>
                    <a:pt x="4105282" y="3186284"/>
                    <a:pt x="3186284" y="4105282"/>
                    <a:pt x="2052641" y="4105282"/>
                  </a:cubicBezTo>
                  <a:cubicBezTo>
                    <a:pt x="918999" y="4105282"/>
                    <a:pt x="0" y="3186284"/>
                    <a:pt x="0" y="2052641"/>
                  </a:cubicBezTo>
                  <a:cubicBezTo>
                    <a:pt x="0" y="918999"/>
                    <a:pt x="918999" y="0"/>
                    <a:pt x="2052641" y="0"/>
                  </a:cubicBezTo>
                  <a:cubicBezTo>
                    <a:pt x="3186284" y="0"/>
                    <a:pt x="4105282" y="918999"/>
                    <a:pt x="4105282" y="2052641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C3404D6-6622-489C-8D83-8AAE596A9CF0}"/>
                </a:ext>
              </a:extLst>
            </p:cNvPr>
            <p:cNvSpPr/>
            <p:nvPr/>
          </p:nvSpPr>
          <p:spPr>
            <a:xfrm>
              <a:off x="10469448" y="5135448"/>
              <a:ext cx="3403900" cy="3403900"/>
            </a:xfrm>
            <a:custGeom>
              <a:avLst/>
              <a:gdLst>
                <a:gd name="connsiteX0" fmla="*/ 3422711 w 3403899"/>
                <a:gd name="connsiteY0" fmla="*/ 1711355 h 3403899"/>
                <a:gd name="connsiteX1" fmla="*/ 1711355 w 3403899"/>
                <a:gd name="connsiteY1" fmla="*/ 3422711 h 3403899"/>
                <a:gd name="connsiteX2" fmla="*/ 0 w 3403899"/>
                <a:gd name="connsiteY2" fmla="*/ 1711355 h 3403899"/>
                <a:gd name="connsiteX3" fmla="*/ 1711355 w 3403899"/>
                <a:gd name="connsiteY3" fmla="*/ 0 h 3403899"/>
                <a:gd name="connsiteX4" fmla="*/ 3422711 w 3403899"/>
                <a:gd name="connsiteY4" fmla="*/ 1711355 h 3403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3899" h="3403899">
                  <a:moveTo>
                    <a:pt x="3422711" y="1711355"/>
                  </a:moveTo>
                  <a:cubicBezTo>
                    <a:pt x="3422711" y="2656511"/>
                    <a:pt x="2656511" y="3422711"/>
                    <a:pt x="1711355" y="3422711"/>
                  </a:cubicBezTo>
                  <a:cubicBezTo>
                    <a:pt x="766200" y="3422711"/>
                    <a:pt x="0" y="2656511"/>
                    <a:pt x="0" y="1711355"/>
                  </a:cubicBezTo>
                  <a:cubicBezTo>
                    <a:pt x="0" y="766200"/>
                    <a:pt x="766200" y="0"/>
                    <a:pt x="1711355" y="0"/>
                  </a:cubicBezTo>
                  <a:cubicBezTo>
                    <a:pt x="2656511" y="0"/>
                    <a:pt x="3422711" y="766200"/>
                    <a:pt x="3422711" y="1711355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07C7C01-50AF-4C9D-B9B3-15E6EC933AAC}"/>
                </a:ext>
              </a:extLst>
            </p:cNvPr>
            <p:cNvSpPr/>
            <p:nvPr/>
          </p:nvSpPr>
          <p:spPr>
            <a:xfrm>
              <a:off x="10810733" y="5476733"/>
              <a:ext cx="2732077" cy="2732077"/>
            </a:xfrm>
            <a:custGeom>
              <a:avLst/>
              <a:gdLst>
                <a:gd name="connsiteX0" fmla="*/ 2740139 w 2732077"/>
                <a:gd name="connsiteY0" fmla="*/ 1370070 h 2732077"/>
                <a:gd name="connsiteX1" fmla="*/ 1370070 w 2732077"/>
                <a:gd name="connsiteY1" fmla="*/ 2740139 h 2732077"/>
                <a:gd name="connsiteX2" fmla="*/ 0 w 2732077"/>
                <a:gd name="connsiteY2" fmla="*/ 1370070 h 2732077"/>
                <a:gd name="connsiteX3" fmla="*/ 1370070 w 2732077"/>
                <a:gd name="connsiteY3" fmla="*/ 0 h 2732077"/>
                <a:gd name="connsiteX4" fmla="*/ 2740139 w 2732077"/>
                <a:gd name="connsiteY4" fmla="*/ 1370070 h 2732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2077" h="2732077">
                  <a:moveTo>
                    <a:pt x="2740139" y="1370070"/>
                  </a:moveTo>
                  <a:cubicBezTo>
                    <a:pt x="2740139" y="2126738"/>
                    <a:pt x="2126738" y="2740139"/>
                    <a:pt x="1370070" y="2740139"/>
                  </a:cubicBezTo>
                  <a:cubicBezTo>
                    <a:pt x="613401" y="2740139"/>
                    <a:pt x="0" y="2126738"/>
                    <a:pt x="0" y="1370070"/>
                  </a:cubicBezTo>
                  <a:cubicBezTo>
                    <a:pt x="0" y="613401"/>
                    <a:pt x="613401" y="0"/>
                    <a:pt x="1370070" y="0"/>
                  </a:cubicBezTo>
                  <a:cubicBezTo>
                    <a:pt x="2126738" y="0"/>
                    <a:pt x="2740139" y="613401"/>
                    <a:pt x="2740139" y="1370070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754752F-718E-43DB-AB52-CB5922AEE5A1}"/>
                </a:ext>
              </a:extLst>
            </p:cNvPr>
            <p:cNvSpPr/>
            <p:nvPr/>
          </p:nvSpPr>
          <p:spPr>
            <a:xfrm>
              <a:off x="11151571" y="5817571"/>
              <a:ext cx="2015467" cy="2015467"/>
            </a:xfrm>
            <a:custGeom>
              <a:avLst/>
              <a:gdLst>
                <a:gd name="connsiteX0" fmla="*/ 2058464 w 2015466"/>
                <a:gd name="connsiteY0" fmla="*/ 1029232 h 2015466"/>
                <a:gd name="connsiteX1" fmla="*/ 1029232 w 2015466"/>
                <a:gd name="connsiteY1" fmla="*/ 2058464 h 2015466"/>
                <a:gd name="connsiteX2" fmla="*/ 0 w 2015466"/>
                <a:gd name="connsiteY2" fmla="*/ 1029232 h 2015466"/>
                <a:gd name="connsiteX3" fmla="*/ 1029232 w 2015466"/>
                <a:gd name="connsiteY3" fmla="*/ 0 h 2015466"/>
                <a:gd name="connsiteX4" fmla="*/ 2058464 w 2015466"/>
                <a:gd name="connsiteY4" fmla="*/ 1029232 h 2015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5466" h="2015466">
                  <a:moveTo>
                    <a:pt x="2058464" y="1029232"/>
                  </a:moveTo>
                  <a:cubicBezTo>
                    <a:pt x="2058464" y="1597661"/>
                    <a:pt x="1597661" y="2058464"/>
                    <a:pt x="1029232" y="2058464"/>
                  </a:cubicBezTo>
                  <a:cubicBezTo>
                    <a:pt x="460803" y="2058464"/>
                    <a:pt x="0" y="1597661"/>
                    <a:pt x="0" y="1029232"/>
                  </a:cubicBezTo>
                  <a:cubicBezTo>
                    <a:pt x="0" y="460803"/>
                    <a:pt x="460803" y="0"/>
                    <a:pt x="1029232" y="0"/>
                  </a:cubicBezTo>
                  <a:cubicBezTo>
                    <a:pt x="1597661" y="0"/>
                    <a:pt x="2058464" y="460803"/>
                    <a:pt x="2058464" y="1029232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1BBE056-A47E-4D40-8676-881827AD9149}"/>
                </a:ext>
              </a:extLst>
            </p:cNvPr>
            <p:cNvSpPr/>
            <p:nvPr/>
          </p:nvSpPr>
          <p:spPr>
            <a:xfrm>
              <a:off x="11491065" y="6157065"/>
              <a:ext cx="1343645" cy="1343645"/>
            </a:xfrm>
            <a:custGeom>
              <a:avLst/>
              <a:gdLst>
                <a:gd name="connsiteX0" fmla="*/ 1379475 w 1343644"/>
                <a:gd name="connsiteY0" fmla="*/ 689738 h 1343644"/>
                <a:gd name="connsiteX1" fmla="*/ 689738 w 1343644"/>
                <a:gd name="connsiteY1" fmla="*/ 1379475 h 1343644"/>
                <a:gd name="connsiteX2" fmla="*/ 0 w 1343644"/>
                <a:gd name="connsiteY2" fmla="*/ 689738 h 1343644"/>
                <a:gd name="connsiteX3" fmla="*/ 689738 w 1343644"/>
                <a:gd name="connsiteY3" fmla="*/ 0 h 1343644"/>
                <a:gd name="connsiteX4" fmla="*/ 1379475 w 1343644"/>
                <a:gd name="connsiteY4" fmla="*/ 689738 h 1343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3644" h="1343644">
                  <a:moveTo>
                    <a:pt x="1379475" y="689738"/>
                  </a:moveTo>
                  <a:cubicBezTo>
                    <a:pt x="1379475" y="1070669"/>
                    <a:pt x="1070669" y="1379475"/>
                    <a:pt x="689738" y="1379475"/>
                  </a:cubicBezTo>
                  <a:cubicBezTo>
                    <a:pt x="308806" y="1379475"/>
                    <a:pt x="0" y="1070669"/>
                    <a:pt x="0" y="689738"/>
                  </a:cubicBezTo>
                  <a:cubicBezTo>
                    <a:pt x="0" y="308806"/>
                    <a:pt x="308806" y="0"/>
                    <a:pt x="689738" y="0"/>
                  </a:cubicBezTo>
                  <a:cubicBezTo>
                    <a:pt x="1070669" y="0"/>
                    <a:pt x="1379475" y="308806"/>
                    <a:pt x="1379475" y="689738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22BFB77-1910-4DC8-BFCF-7157A821011C}"/>
                </a:ext>
              </a:extLst>
            </p:cNvPr>
            <p:cNvSpPr/>
            <p:nvPr/>
          </p:nvSpPr>
          <p:spPr>
            <a:xfrm>
              <a:off x="11824737" y="6490737"/>
              <a:ext cx="671822" cy="671822"/>
            </a:xfrm>
            <a:custGeom>
              <a:avLst/>
              <a:gdLst>
                <a:gd name="connsiteX0" fmla="*/ 712132 w 671822"/>
                <a:gd name="connsiteY0" fmla="*/ 356066 h 671822"/>
                <a:gd name="connsiteX1" fmla="*/ 356066 w 671822"/>
                <a:gd name="connsiteY1" fmla="*/ 712132 h 671822"/>
                <a:gd name="connsiteX2" fmla="*/ 0 w 671822"/>
                <a:gd name="connsiteY2" fmla="*/ 356066 h 671822"/>
                <a:gd name="connsiteX3" fmla="*/ 356066 w 671822"/>
                <a:gd name="connsiteY3" fmla="*/ 0 h 671822"/>
                <a:gd name="connsiteX4" fmla="*/ 712132 w 671822"/>
                <a:gd name="connsiteY4" fmla="*/ 356066 h 67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822" h="671822">
                  <a:moveTo>
                    <a:pt x="712132" y="356066"/>
                  </a:moveTo>
                  <a:cubicBezTo>
                    <a:pt x="712132" y="552716"/>
                    <a:pt x="552716" y="712132"/>
                    <a:pt x="356066" y="712132"/>
                  </a:cubicBezTo>
                  <a:cubicBezTo>
                    <a:pt x="159416" y="712132"/>
                    <a:pt x="0" y="552716"/>
                    <a:pt x="0" y="356066"/>
                  </a:cubicBezTo>
                  <a:cubicBezTo>
                    <a:pt x="0" y="159416"/>
                    <a:pt x="159416" y="0"/>
                    <a:pt x="356066" y="0"/>
                  </a:cubicBezTo>
                  <a:cubicBezTo>
                    <a:pt x="552716" y="0"/>
                    <a:pt x="712132" y="159416"/>
                    <a:pt x="712132" y="356066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05391D1-25A6-4428-B030-ED4221716AE2}"/>
                </a:ext>
              </a:extLst>
            </p:cNvPr>
            <p:cNvSpPr/>
            <p:nvPr/>
          </p:nvSpPr>
          <p:spPr>
            <a:xfrm>
              <a:off x="12071520" y="6737520"/>
              <a:ext cx="179153" cy="179153"/>
            </a:xfrm>
            <a:custGeom>
              <a:avLst/>
              <a:gdLst>
                <a:gd name="connsiteX0" fmla="*/ 218566 w 179152"/>
                <a:gd name="connsiteY0" fmla="*/ 109283 h 179152"/>
                <a:gd name="connsiteX1" fmla="*/ 109283 w 179152"/>
                <a:gd name="connsiteY1" fmla="*/ 218566 h 179152"/>
                <a:gd name="connsiteX2" fmla="*/ 0 w 179152"/>
                <a:gd name="connsiteY2" fmla="*/ 109283 h 179152"/>
                <a:gd name="connsiteX3" fmla="*/ 109283 w 179152"/>
                <a:gd name="connsiteY3" fmla="*/ 0 h 179152"/>
                <a:gd name="connsiteX4" fmla="*/ 218566 w 179152"/>
                <a:gd name="connsiteY4" fmla="*/ 109283 h 179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152" h="179152">
                  <a:moveTo>
                    <a:pt x="218566" y="109283"/>
                  </a:moveTo>
                  <a:cubicBezTo>
                    <a:pt x="218566" y="169638"/>
                    <a:pt x="169639" y="218566"/>
                    <a:pt x="109283" y="218566"/>
                  </a:cubicBezTo>
                  <a:cubicBezTo>
                    <a:pt x="48928" y="218566"/>
                    <a:pt x="0" y="169639"/>
                    <a:pt x="0" y="109283"/>
                  </a:cubicBezTo>
                  <a:cubicBezTo>
                    <a:pt x="0" y="48928"/>
                    <a:pt x="48927" y="0"/>
                    <a:pt x="109283" y="0"/>
                  </a:cubicBezTo>
                  <a:cubicBezTo>
                    <a:pt x="169638" y="0"/>
                    <a:pt x="218566" y="48927"/>
                    <a:pt x="218566" y="109283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39">
            <a:extLst>
              <a:ext uri="{FF2B5EF4-FFF2-40B4-BE49-F238E27FC236}">
                <a16:creationId xmlns:a16="http://schemas.microsoft.com/office/drawing/2014/main" id="{67F74E35-D0B4-41B8-B031-9CC09CF02AAD}"/>
              </a:ext>
            </a:extLst>
          </p:cNvPr>
          <p:cNvGrpSpPr/>
          <p:nvPr/>
        </p:nvGrpSpPr>
        <p:grpSpPr>
          <a:xfrm>
            <a:off x="8834540" y="3491631"/>
            <a:ext cx="6714920" cy="6714920"/>
            <a:chOff x="8407401" y="3073401"/>
            <a:chExt cx="7569198" cy="7569198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B163DEC-C6F7-4185-B6EC-81DE500DC063}"/>
                </a:ext>
              </a:extLst>
            </p:cNvPr>
            <p:cNvSpPr/>
            <p:nvPr/>
          </p:nvSpPr>
          <p:spPr>
            <a:xfrm>
              <a:off x="8418598" y="3084598"/>
              <a:ext cx="7524410" cy="7524410"/>
            </a:xfrm>
            <a:custGeom>
              <a:avLst/>
              <a:gdLst>
                <a:gd name="connsiteX0" fmla="*/ 7524410 w 7524409"/>
                <a:gd name="connsiteY0" fmla="*/ 3762205 h 7524409"/>
                <a:gd name="connsiteX1" fmla="*/ 3762205 w 7524409"/>
                <a:gd name="connsiteY1" fmla="*/ 7524410 h 7524409"/>
                <a:gd name="connsiteX2" fmla="*/ 0 w 7524409"/>
                <a:gd name="connsiteY2" fmla="*/ 3762205 h 7524409"/>
                <a:gd name="connsiteX3" fmla="*/ 3762205 w 7524409"/>
                <a:gd name="connsiteY3" fmla="*/ 0 h 7524409"/>
                <a:gd name="connsiteX4" fmla="*/ 7524410 w 7524409"/>
                <a:gd name="connsiteY4" fmla="*/ 3762205 h 7524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24409" h="7524409">
                  <a:moveTo>
                    <a:pt x="7524410" y="3762205"/>
                  </a:moveTo>
                  <a:cubicBezTo>
                    <a:pt x="7524410" y="5840014"/>
                    <a:pt x="5840014" y="7524410"/>
                    <a:pt x="3762205" y="7524410"/>
                  </a:cubicBezTo>
                  <a:cubicBezTo>
                    <a:pt x="1684397" y="7524410"/>
                    <a:pt x="0" y="5840014"/>
                    <a:pt x="0" y="3762205"/>
                  </a:cubicBezTo>
                  <a:cubicBezTo>
                    <a:pt x="0" y="1684397"/>
                    <a:pt x="1684397" y="0"/>
                    <a:pt x="3762205" y="0"/>
                  </a:cubicBezTo>
                  <a:cubicBezTo>
                    <a:pt x="5840014" y="0"/>
                    <a:pt x="7524410" y="1684397"/>
                    <a:pt x="7524410" y="3762205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23D4D3E-F324-48A8-A711-1774FD12BC4F}"/>
                </a:ext>
              </a:extLst>
            </p:cNvPr>
            <p:cNvSpPr/>
            <p:nvPr/>
          </p:nvSpPr>
          <p:spPr>
            <a:xfrm>
              <a:off x="8760780" y="3426780"/>
              <a:ext cx="6807799" cy="6807799"/>
            </a:xfrm>
            <a:custGeom>
              <a:avLst/>
              <a:gdLst>
                <a:gd name="connsiteX0" fmla="*/ 6840047 w 6807799"/>
                <a:gd name="connsiteY0" fmla="*/ 3420024 h 6807799"/>
                <a:gd name="connsiteX1" fmla="*/ 3420024 w 6807799"/>
                <a:gd name="connsiteY1" fmla="*/ 6840047 h 6807799"/>
                <a:gd name="connsiteX2" fmla="*/ 0 w 6807799"/>
                <a:gd name="connsiteY2" fmla="*/ 3420024 h 6807799"/>
                <a:gd name="connsiteX3" fmla="*/ 3420024 w 6807799"/>
                <a:gd name="connsiteY3" fmla="*/ 0 h 6807799"/>
                <a:gd name="connsiteX4" fmla="*/ 6840047 w 6807799"/>
                <a:gd name="connsiteY4" fmla="*/ 3420024 h 680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07799" h="6807799">
                  <a:moveTo>
                    <a:pt x="6840047" y="3420024"/>
                  </a:moveTo>
                  <a:cubicBezTo>
                    <a:pt x="6840047" y="5308850"/>
                    <a:pt x="5308850" y="6840047"/>
                    <a:pt x="3420024" y="6840047"/>
                  </a:cubicBezTo>
                  <a:cubicBezTo>
                    <a:pt x="1531197" y="6840047"/>
                    <a:pt x="0" y="5308850"/>
                    <a:pt x="0" y="3420024"/>
                  </a:cubicBezTo>
                  <a:cubicBezTo>
                    <a:pt x="0" y="1531197"/>
                    <a:pt x="1531197" y="0"/>
                    <a:pt x="3420024" y="0"/>
                  </a:cubicBezTo>
                  <a:cubicBezTo>
                    <a:pt x="5308850" y="0"/>
                    <a:pt x="6840047" y="1531197"/>
                    <a:pt x="6840047" y="3420024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5C8401B-632F-4D4A-8555-1769E27D7A8A}"/>
                </a:ext>
              </a:extLst>
            </p:cNvPr>
            <p:cNvSpPr/>
            <p:nvPr/>
          </p:nvSpPr>
          <p:spPr>
            <a:xfrm>
              <a:off x="9102513" y="3768513"/>
              <a:ext cx="6135977" cy="6135977"/>
            </a:xfrm>
            <a:custGeom>
              <a:avLst/>
              <a:gdLst>
                <a:gd name="connsiteX0" fmla="*/ 6156580 w 6135977"/>
                <a:gd name="connsiteY0" fmla="*/ 3078290 h 6135977"/>
                <a:gd name="connsiteX1" fmla="*/ 3078290 w 6135977"/>
                <a:gd name="connsiteY1" fmla="*/ 6156580 h 6135977"/>
                <a:gd name="connsiteX2" fmla="*/ 0 w 6135977"/>
                <a:gd name="connsiteY2" fmla="*/ 3078290 h 6135977"/>
                <a:gd name="connsiteX3" fmla="*/ 3078290 w 6135977"/>
                <a:gd name="connsiteY3" fmla="*/ 0 h 6135977"/>
                <a:gd name="connsiteX4" fmla="*/ 6156580 w 6135977"/>
                <a:gd name="connsiteY4" fmla="*/ 3078290 h 6135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5977" h="6135977">
                  <a:moveTo>
                    <a:pt x="6156580" y="3078290"/>
                  </a:moveTo>
                  <a:cubicBezTo>
                    <a:pt x="6156580" y="4778383"/>
                    <a:pt x="4778382" y="6156580"/>
                    <a:pt x="3078290" y="6156580"/>
                  </a:cubicBezTo>
                  <a:cubicBezTo>
                    <a:pt x="1378197" y="6156580"/>
                    <a:pt x="0" y="4778382"/>
                    <a:pt x="0" y="3078290"/>
                  </a:cubicBezTo>
                  <a:cubicBezTo>
                    <a:pt x="0" y="1378197"/>
                    <a:pt x="1378197" y="0"/>
                    <a:pt x="3078290" y="0"/>
                  </a:cubicBezTo>
                  <a:cubicBezTo>
                    <a:pt x="4778382" y="0"/>
                    <a:pt x="6156580" y="1378197"/>
                    <a:pt x="6156580" y="3078290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3F071C5-91F8-44C4-8F84-341B7D63CE44}"/>
                </a:ext>
              </a:extLst>
            </p:cNvPr>
            <p:cNvSpPr/>
            <p:nvPr/>
          </p:nvSpPr>
          <p:spPr>
            <a:xfrm>
              <a:off x="9444695" y="4110695"/>
              <a:ext cx="5464155" cy="5464155"/>
            </a:xfrm>
            <a:custGeom>
              <a:avLst/>
              <a:gdLst>
                <a:gd name="connsiteX0" fmla="*/ 5472217 w 5464154"/>
                <a:gd name="connsiteY0" fmla="*/ 2736108 h 5464154"/>
                <a:gd name="connsiteX1" fmla="*/ 2736108 w 5464154"/>
                <a:gd name="connsiteY1" fmla="*/ 5472217 h 5464154"/>
                <a:gd name="connsiteX2" fmla="*/ 0 w 5464154"/>
                <a:gd name="connsiteY2" fmla="*/ 2736108 h 5464154"/>
                <a:gd name="connsiteX3" fmla="*/ 2736108 w 5464154"/>
                <a:gd name="connsiteY3" fmla="*/ 0 h 5464154"/>
                <a:gd name="connsiteX4" fmla="*/ 5472217 w 5464154"/>
                <a:gd name="connsiteY4" fmla="*/ 2736108 h 5464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4154" h="5464154">
                  <a:moveTo>
                    <a:pt x="5472217" y="2736108"/>
                  </a:moveTo>
                  <a:cubicBezTo>
                    <a:pt x="5472217" y="4247219"/>
                    <a:pt x="4247219" y="5472217"/>
                    <a:pt x="2736108" y="5472217"/>
                  </a:cubicBezTo>
                  <a:cubicBezTo>
                    <a:pt x="1224998" y="5472217"/>
                    <a:pt x="0" y="4247219"/>
                    <a:pt x="0" y="2736108"/>
                  </a:cubicBezTo>
                  <a:cubicBezTo>
                    <a:pt x="0" y="1224998"/>
                    <a:pt x="1224998" y="0"/>
                    <a:pt x="2736108" y="0"/>
                  </a:cubicBezTo>
                  <a:cubicBezTo>
                    <a:pt x="4247219" y="0"/>
                    <a:pt x="5472217" y="1224998"/>
                    <a:pt x="5472217" y="2736108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7D7C09F-1E17-4B6B-96D6-11C73B041D9E}"/>
                </a:ext>
              </a:extLst>
            </p:cNvPr>
            <p:cNvSpPr/>
            <p:nvPr/>
          </p:nvSpPr>
          <p:spPr>
            <a:xfrm>
              <a:off x="9786428" y="4452428"/>
              <a:ext cx="4747544" cy="4747544"/>
            </a:xfrm>
            <a:custGeom>
              <a:avLst/>
              <a:gdLst>
                <a:gd name="connsiteX0" fmla="*/ 4788750 w 4747544"/>
                <a:gd name="connsiteY0" fmla="*/ 2394375 h 4747544"/>
                <a:gd name="connsiteX1" fmla="*/ 2394375 w 4747544"/>
                <a:gd name="connsiteY1" fmla="*/ 4788750 h 4747544"/>
                <a:gd name="connsiteX2" fmla="*/ 0 w 4747544"/>
                <a:gd name="connsiteY2" fmla="*/ 2394375 h 4747544"/>
                <a:gd name="connsiteX3" fmla="*/ 2394375 w 4747544"/>
                <a:gd name="connsiteY3" fmla="*/ 0 h 4747544"/>
                <a:gd name="connsiteX4" fmla="*/ 4788750 w 4747544"/>
                <a:gd name="connsiteY4" fmla="*/ 2394375 h 474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7544" h="4747544">
                  <a:moveTo>
                    <a:pt x="4788750" y="2394375"/>
                  </a:moveTo>
                  <a:cubicBezTo>
                    <a:pt x="4788750" y="3716752"/>
                    <a:pt x="3716752" y="4788750"/>
                    <a:pt x="2394375" y="4788750"/>
                  </a:cubicBezTo>
                  <a:cubicBezTo>
                    <a:pt x="1071998" y="4788750"/>
                    <a:pt x="0" y="3716752"/>
                    <a:pt x="0" y="2394375"/>
                  </a:cubicBezTo>
                  <a:cubicBezTo>
                    <a:pt x="0" y="1071998"/>
                    <a:pt x="1071998" y="0"/>
                    <a:pt x="2394375" y="0"/>
                  </a:cubicBezTo>
                  <a:cubicBezTo>
                    <a:pt x="3716752" y="0"/>
                    <a:pt x="4788750" y="1071998"/>
                    <a:pt x="4788750" y="2394375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E09FB11-C144-4C18-A120-4E92E0086ABD}"/>
                </a:ext>
              </a:extLst>
            </p:cNvPr>
            <p:cNvSpPr/>
            <p:nvPr/>
          </p:nvSpPr>
          <p:spPr>
            <a:xfrm>
              <a:off x="10128162" y="4794162"/>
              <a:ext cx="4075722" cy="4075722"/>
            </a:xfrm>
            <a:custGeom>
              <a:avLst/>
              <a:gdLst>
                <a:gd name="connsiteX0" fmla="*/ 4105282 w 4075722"/>
                <a:gd name="connsiteY0" fmla="*/ 2052641 h 4075722"/>
                <a:gd name="connsiteX1" fmla="*/ 2052641 w 4075722"/>
                <a:gd name="connsiteY1" fmla="*/ 4105282 h 4075722"/>
                <a:gd name="connsiteX2" fmla="*/ 0 w 4075722"/>
                <a:gd name="connsiteY2" fmla="*/ 2052641 h 4075722"/>
                <a:gd name="connsiteX3" fmla="*/ 2052641 w 4075722"/>
                <a:gd name="connsiteY3" fmla="*/ 0 h 4075722"/>
                <a:gd name="connsiteX4" fmla="*/ 4105282 w 4075722"/>
                <a:gd name="connsiteY4" fmla="*/ 2052641 h 407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5722" h="4075722">
                  <a:moveTo>
                    <a:pt x="4105282" y="2052641"/>
                  </a:moveTo>
                  <a:cubicBezTo>
                    <a:pt x="4105282" y="3186284"/>
                    <a:pt x="3186284" y="4105282"/>
                    <a:pt x="2052641" y="4105282"/>
                  </a:cubicBezTo>
                  <a:cubicBezTo>
                    <a:pt x="918999" y="4105282"/>
                    <a:pt x="0" y="3186284"/>
                    <a:pt x="0" y="2052641"/>
                  </a:cubicBezTo>
                  <a:cubicBezTo>
                    <a:pt x="0" y="918999"/>
                    <a:pt x="918999" y="0"/>
                    <a:pt x="2052641" y="0"/>
                  </a:cubicBezTo>
                  <a:cubicBezTo>
                    <a:pt x="3186284" y="0"/>
                    <a:pt x="4105282" y="918999"/>
                    <a:pt x="4105282" y="2052641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BBB605D-1343-4406-B82A-C4B1628569AF}"/>
                </a:ext>
              </a:extLst>
            </p:cNvPr>
            <p:cNvSpPr/>
            <p:nvPr/>
          </p:nvSpPr>
          <p:spPr>
            <a:xfrm>
              <a:off x="10469448" y="5135448"/>
              <a:ext cx="3403900" cy="3403900"/>
            </a:xfrm>
            <a:custGeom>
              <a:avLst/>
              <a:gdLst>
                <a:gd name="connsiteX0" fmla="*/ 3422711 w 3403899"/>
                <a:gd name="connsiteY0" fmla="*/ 1711355 h 3403899"/>
                <a:gd name="connsiteX1" fmla="*/ 1711355 w 3403899"/>
                <a:gd name="connsiteY1" fmla="*/ 3422711 h 3403899"/>
                <a:gd name="connsiteX2" fmla="*/ 0 w 3403899"/>
                <a:gd name="connsiteY2" fmla="*/ 1711355 h 3403899"/>
                <a:gd name="connsiteX3" fmla="*/ 1711355 w 3403899"/>
                <a:gd name="connsiteY3" fmla="*/ 0 h 3403899"/>
                <a:gd name="connsiteX4" fmla="*/ 3422711 w 3403899"/>
                <a:gd name="connsiteY4" fmla="*/ 1711355 h 3403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3899" h="3403899">
                  <a:moveTo>
                    <a:pt x="3422711" y="1711355"/>
                  </a:moveTo>
                  <a:cubicBezTo>
                    <a:pt x="3422711" y="2656511"/>
                    <a:pt x="2656511" y="3422711"/>
                    <a:pt x="1711355" y="3422711"/>
                  </a:cubicBezTo>
                  <a:cubicBezTo>
                    <a:pt x="766200" y="3422711"/>
                    <a:pt x="0" y="2656511"/>
                    <a:pt x="0" y="1711355"/>
                  </a:cubicBezTo>
                  <a:cubicBezTo>
                    <a:pt x="0" y="766200"/>
                    <a:pt x="766200" y="0"/>
                    <a:pt x="1711355" y="0"/>
                  </a:cubicBezTo>
                  <a:cubicBezTo>
                    <a:pt x="2656511" y="0"/>
                    <a:pt x="3422711" y="766200"/>
                    <a:pt x="3422711" y="1711355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48F9F05-9397-47FA-832E-90FDC99DA8DE}"/>
                </a:ext>
              </a:extLst>
            </p:cNvPr>
            <p:cNvSpPr/>
            <p:nvPr/>
          </p:nvSpPr>
          <p:spPr>
            <a:xfrm>
              <a:off x="10810733" y="5476733"/>
              <a:ext cx="2732077" cy="2732077"/>
            </a:xfrm>
            <a:custGeom>
              <a:avLst/>
              <a:gdLst>
                <a:gd name="connsiteX0" fmla="*/ 2740139 w 2732077"/>
                <a:gd name="connsiteY0" fmla="*/ 1370070 h 2732077"/>
                <a:gd name="connsiteX1" fmla="*/ 1370070 w 2732077"/>
                <a:gd name="connsiteY1" fmla="*/ 2740139 h 2732077"/>
                <a:gd name="connsiteX2" fmla="*/ 0 w 2732077"/>
                <a:gd name="connsiteY2" fmla="*/ 1370070 h 2732077"/>
                <a:gd name="connsiteX3" fmla="*/ 1370070 w 2732077"/>
                <a:gd name="connsiteY3" fmla="*/ 0 h 2732077"/>
                <a:gd name="connsiteX4" fmla="*/ 2740139 w 2732077"/>
                <a:gd name="connsiteY4" fmla="*/ 1370070 h 2732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2077" h="2732077">
                  <a:moveTo>
                    <a:pt x="2740139" y="1370070"/>
                  </a:moveTo>
                  <a:cubicBezTo>
                    <a:pt x="2740139" y="2126738"/>
                    <a:pt x="2126738" y="2740139"/>
                    <a:pt x="1370070" y="2740139"/>
                  </a:cubicBezTo>
                  <a:cubicBezTo>
                    <a:pt x="613401" y="2740139"/>
                    <a:pt x="0" y="2126738"/>
                    <a:pt x="0" y="1370070"/>
                  </a:cubicBezTo>
                  <a:cubicBezTo>
                    <a:pt x="0" y="613401"/>
                    <a:pt x="613401" y="0"/>
                    <a:pt x="1370070" y="0"/>
                  </a:cubicBezTo>
                  <a:cubicBezTo>
                    <a:pt x="2126738" y="0"/>
                    <a:pt x="2740139" y="613401"/>
                    <a:pt x="2740139" y="1370070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4A88824-8C91-4CBE-A113-B3459CB0757C}"/>
                </a:ext>
              </a:extLst>
            </p:cNvPr>
            <p:cNvSpPr/>
            <p:nvPr/>
          </p:nvSpPr>
          <p:spPr>
            <a:xfrm>
              <a:off x="11151571" y="5817571"/>
              <a:ext cx="2015467" cy="2015467"/>
            </a:xfrm>
            <a:custGeom>
              <a:avLst/>
              <a:gdLst>
                <a:gd name="connsiteX0" fmla="*/ 2058464 w 2015466"/>
                <a:gd name="connsiteY0" fmla="*/ 1029232 h 2015466"/>
                <a:gd name="connsiteX1" fmla="*/ 1029232 w 2015466"/>
                <a:gd name="connsiteY1" fmla="*/ 2058464 h 2015466"/>
                <a:gd name="connsiteX2" fmla="*/ 0 w 2015466"/>
                <a:gd name="connsiteY2" fmla="*/ 1029232 h 2015466"/>
                <a:gd name="connsiteX3" fmla="*/ 1029232 w 2015466"/>
                <a:gd name="connsiteY3" fmla="*/ 0 h 2015466"/>
                <a:gd name="connsiteX4" fmla="*/ 2058464 w 2015466"/>
                <a:gd name="connsiteY4" fmla="*/ 1029232 h 2015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5466" h="2015466">
                  <a:moveTo>
                    <a:pt x="2058464" y="1029232"/>
                  </a:moveTo>
                  <a:cubicBezTo>
                    <a:pt x="2058464" y="1597661"/>
                    <a:pt x="1597661" y="2058464"/>
                    <a:pt x="1029232" y="2058464"/>
                  </a:cubicBezTo>
                  <a:cubicBezTo>
                    <a:pt x="460803" y="2058464"/>
                    <a:pt x="0" y="1597661"/>
                    <a:pt x="0" y="1029232"/>
                  </a:cubicBezTo>
                  <a:cubicBezTo>
                    <a:pt x="0" y="460803"/>
                    <a:pt x="460803" y="0"/>
                    <a:pt x="1029232" y="0"/>
                  </a:cubicBezTo>
                  <a:cubicBezTo>
                    <a:pt x="1597661" y="0"/>
                    <a:pt x="2058464" y="460803"/>
                    <a:pt x="2058464" y="1029232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5A59FA7-7378-4CEB-9C2D-7D06EDBE9B24}"/>
                </a:ext>
              </a:extLst>
            </p:cNvPr>
            <p:cNvSpPr/>
            <p:nvPr/>
          </p:nvSpPr>
          <p:spPr>
            <a:xfrm>
              <a:off x="11491065" y="6157065"/>
              <a:ext cx="1343645" cy="1343645"/>
            </a:xfrm>
            <a:custGeom>
              <a:avLst/>
              <a:gdLst>
                <a:gd name="connsiteX0" fmla="*/ 1379475 w 1343644"/>
                <a:gd name="connsiteY0" fmla="*/ 689738 h 1343644"/>
                <a:gd name="connsiteX1" fmla="*/ 689738 w 1343644"/>
                <a:gd name="connsiteY1" fmla="*/ 1379475 h 1343644"/>
                <a:gd name="connsiteX2" fmla="*/ 0 w 1343644"/>
                <a:gd name="connsiteY2" fmla="*/ 689738 h 1343644"/>
                <a:gd name="connsiteX3" fmla="*/ 689738 w 1343644"/>
                <a:gd name="connsiteY3" fmla="*/ 0 h 1343644"/>
                <a:gd name="connsiteX4" fmla="*/ 1379475 w 1343644"/>
                <a:gd name="connsiteY4" fmla="*/ 689738 h 1343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3644" h="1343644">
                  <a:moveTo>
                    <a:pt x="1379475" y="689738"/>
                  </a:moveTo>
                  <a:cubicBezTo>
                    <a:pt x="1379475" y="1070669"/>
                    <a:pt x="1070669" y="1379475"/>
                    <a:pt x="689738" y="1379475"/>
                  </a:cubicBezTo>
                  <a:cubicBezTo>
                    <a:pt x="308806" y="1379475"/>
                    <a:pt x="0" y="1070669"/>
                    <a:pt x="0" y="689738"/>
                  </a:cubicBezTo>
                  <a:cubicBezTo>
                    <a:pt x="0" y="308806"/>
                    <a:pt x="308806" y="0"/>
                    <a:pt x="689738" y="0"/>
                  </a:cubicBezTo>
                  <a:cubicBezTo>
                    <a:pt x="1070669" y="0"/>
                    <a:pt x="1379475" y="308806"/>
                    <a:pt x="1379475" y="689738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428CD34-7D2D-4B2D-86AC-649F248594F6}"/>
                </a:ext>
              </a:extLst>
            </p:cNvPr>
            <p:cNvSpPr/>
            <p:nvPr/>
          </p:nvSpPr>
          <p:spPr>
            <a:xfrm>
              <a:off x="11824737" y="6490737"/>
              <a:ext cx="671822" cy="671822"/>
            </a:xfrm>
            <a:custGeom>
              <a:avLst/>
              <a:gdLst>
                <a:gd name="connsiteX0" fmla="*/ 712132 w 671822"/>
                <a:gd name="connsiteY0" fmla="*/ 356066 h 671822"/>
                <a:gd name="connsiteX1" fmla="*/ 356066 w 671822"/>
                <a:gd name="connsiteY1" fmla="*/ 712132 h 671822"/>
                <a:gd name="connsiteX2" fmla="*/ 0 w 671822"/>
                <a:gd name="connsiteY2" fmla="*/ 356066 h 671822"/>
                <a:gd name="connsiteX3" fmla="*/ 356066 w 671822"/>
                <a:gd name="connsiteY3" fmla="*/ 0 h 671822"/>
                <a:gd name="connsiteX4" fmla="*/ 712132 w 671822"/>
                <a:gd name="connsiteY4" fmla="*/ 356066 h 67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822" h="671822">
                  <a:moveTo>
                    <a:pt x="712132" y="356066"/>
                  </a:moveTo>
                  <a:cubicBezTo>
                    <a:pt x="712132" y="552716"/>
                    <a:pt x="552716" y="712132"/>
                    <a:pt x="356066" y="712132"/>
                  </a:cubicBezTo>
                  <a:cubicBezTo>
                    <a:pt x="159416" y="712132"/>
                    <a:pt x="0" y="552716"/>
                    <a:pt x="0" y="356066"/>
                  </a:cubicBezTo>
                  <a:cubicBezTo>
                    <a:pt x="0" y="159416"/>
                    <a:pt x="159416" y="0"/>
                    <a:pt x="356066" y="0"/>
                  </a:cubicBezTo>
                  <a:cubicBezTo>
                    <a:pt x="552716" y="0"/>
                    <a:pt x="712132" y="159416"/>
                    <a:pt x="712132" y="356066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17538C2-60C9-4A3A-9502-F119F6E8EB6F}"/>
                </a:ext>
              </a:extLst>
            </p:cNvPr>
            <p:cNvSpPr/>
            <p:nvPr/>
          </p:nvSpPr>
          <p:spPr>
            <a:xfrm>
              <a:off x="12071520" y="6737520"/>
              <a:ext cx="179153" cy="179153"/>
            </a:xfrm>
            <a:custGeom>
              <a:avLst/>
              <a:gdLst>
                <a:gd name="connsiteX0" fmla="*/ 218566 w 179152"/>
                <a:gd name="connsiteY0" fmla="*/ 109283 h 179152"/>
                <a:gd name="connsiteX1" fmla="*/ 109283 w 179152"/>
                <a:gd name="connsiteY1" fmla="*/ 218566 h 179152"/>
                <a:gd name="connsiteX2" fmla="*/ 0 w 179152"/>
                <a:gd name="connsiteY2" fmla="*/ 109283 h 179152"/>
                <a:gd name="connsiteX3" fmla="*/ 109283 w 179152"/>
                <a:gd name="connsiteY3" fmla="*/ 0 h 179152"/>
                <a:gd name="connsiteX4" fmla="*/ 218566 w 179152"/>
                <a:gd name="connsiteY4" fmla="*/ 109283 h 179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152" h="179152">
                  <a:moveTo>
                    <a:pt x="218566" y="109283"/>
                  </a:moveTo>
                  <a:cubicBezTo>
                    <a:pt x="218566" y="169638"/>
                    <a:pt x="169639" y="218566"/>
                    <a:pt x="109283" y="218566"/>
                  </a:cubicBezTo>
                  <a:cubicBezTo>
                    <a:pt x="48928" y="218566"/>
                    <a:pt x="0" y="169639"/>
                    <a:pt x="0" y="109283"/>
                  </a:cubicBezTo>
                  <a:cubicBezTo>
                    <a:pt x="0" y="48928"/>
                    <a:pt x="48927" y="0"/>
                    <a:pt x="109283" y="0"/>
                  </a:cubicBezTo>
                  <a:cubicBezTo>
                    <a:pt x="169638" y="0"/>
                    <a:pt x="218566" y="48927"/>
                    <a:pt x="218566" y="109283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174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repeatCount="indefinite" accel="14000" decel="14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9" dur="6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ccel="14000" decel="14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4" dur="6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Black" pitchFamily="34" charset="0"/>
              </a:rPr>
              <a:t>Enhancing the Parents Relation in the in ………………….</a:t>
            </a:r>
          </a:p>
        </p:txBody>
      </p:sp>
      <p:grpSp>
        <p:nvGrpSpPr>
          <p:cNvPr id="6" name="Graphic 39">
            <a:extLst>
              <a:ext uri="{FF2B5EF4-FFF2-40B4-BE49-F238E27FC236}">
                <a16:creationId xmlns:a16="http://schemas.microsoft.com/office/drawing/2014/main" id="{963552BE-940C-4354-A749-77D2FF44AD33}"/>
              </a:ext>
            </a:extLst>
          </p:cNvPr>
          <p:cNvGrpSpPr/>
          <p:nvPr/>
        </p:nvGrpSpPr>
        <p:grpSpPr>
          <a:xfrm>
            <a:off x="-3357460" y="-3357460"/>
            <a:ext cx="6714920" cy="6714920"/>
            <a:chOff x="8407401" y="3073401"/>
            <a:chExt cx="7569198" cy="7569198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78F8ADB-F79B-4319-89D8-8506374C7815}"/>
                </a:ext>
              </a:extLst>
            </p:cNvPr>
            <p:cNvSpPr/>
            <p:nvPr/>
          </p:nvSpPr>
          <p:spPr>
            <a:xfrm>
              <a:off x="8418598" y="3084598"/>
              <a:ext cx="7524410" cy="7524410"/>
            </a:xfrm>
            <a:custGeom>
              <a:avLst/>
              <a:gdLst>
                <a:gd name="connsiteX0" fmla="*/ 7524410 w 7524409"/>
                <a:gd name="connsiteY0" fmla="*/ 3762205 h 7524409"/>
                <a:gd name="connsiteX1" fmla="*/ 3762205 w 7524409"/>
                <a:gd name="connsiteY1" fmla="*/ 7524410 h 7524409"/>
                <a:gd name="connsiteX2" fmla="*/ 0 w 7524409"/>
                <a:gd name="connsiteY2" fmla="*/ 3762205 h 7524409"/>
                <a:gd name="connsiteX3" fmla="*/ 3762205 w 7524409"/>
                <a:gd name="connsiteY3" fmla="*/ 0 h 7524409"/>
                <a:gd name="connsiteX4" fmla="*/ 7524410 w 7524409"/>
                <a:gd name="connsiteY4" fmla="*/ 3762205 h 7524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24409" h="7524409">
                  <a:moveTo>
                    <a:pt x="7524410" y="3762205"/>
                  </a:moveTo>
                  <a:cubicBezTo>
                    <a:pt x="7524410" y="5840014"/>
                    <a:pt x="5840014" y="7524410"/>
                    <a:pt x="3762205" y="7524410"/>
                  </a:cubicBezTo>
                  <a:cubicBezTo>
                    <a:pt x="1684397" y="7524410"/>
                    <a:pt x="0" y="5840014"/>
                    <a:pt x="0" y="3762205"/>
                  </a:cubicBezTo>
                  <a:cubicBezTo>
                    <a:pt x="0" y="1684397"/>
                    <a:pt x="1684397" y="0"/>
                    <a:pt x="3762205" y="0"/>
                  </a:cubicBezTo>
                  <a:cubicBezTo>
                    <a:pt x="5840014" y="0"/>
                    <a:pt x="7524410" y="1684397"/>
                    <a:pt x="7524410" y="3762205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B619B3D-7E2B-401A-9995-549A0C363F74}"/>
                </a:ext>
              </a:extLst>
            </p:cNvPr>
            <p:cNvSpPr/>
            <p:nvPr/>
          </p:nvSpPr>
          <p:spPr>
            <a:xfrm>
              <a:off x="8760780" y="3426780"/>
              <a:ext cx="6807799" cy="6807799"/>
            </a:xfrm>
            <a:custGeom>
              <a:avLst/>
              <a:gdLst>
                <a:gd name="connsiteX0" fmla="*/ 6840047 w 6807799"/>
                <a:gd name="connsiteY0" fmla="*/ 3420024 h 6807799"/>
                <a:gd name="connsiteX1" fmla="*/ 3420024 w 6807799"/>
                <a:gd name="connsiteY1" fmla="*/ 6840047 h 6807799"/>
                <a:gd name="connsiteX2" fmla="*/ 0 w 6807799"/>
                <a:gd name="connsiteY2" fmla="*/ 3420024 h 6807799"/>
                <a:gd name="connsiteX3" fmla="*/ 3420024 w 6807799"/>
                <a:gd name="connsiteY3" fmla="*/ 0 h 6807799"/>
                <a:gd name="connsiteX4" fmla="*/ 6840047 w 6807799"/>
                <a:gd name="connsiteY4" fmla="*/ 3420024 h 680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07799" h="6807799">
                  <a:moveTo>
                    <a:pt x="6840047" y="3420024"/>
                  </a:moveTo>
                  <a:cubicBezTo>
                    <a:pt x="6840047" y="5308850"/>
                    <a:pt x="5308850" y="6840047"/>
                    <a:pt x="3420024" y="6840047"/>
                  </a:cubicBezTo>
                  <a:cubicBezTo>
                    <a:pt x="1531197" y="6840047"/>
                    <a:pt x="0" y="5308850"/>
                    <a:pt x="0" y="3420024"/>
                  </a:cubicBezTo>
                  <a:cubicBezTo>
                    <a:pt x="0" y="1531197"/>
                    <a:pt x="1531197" y="0"/>
                    <a:pt x="3420024" y="0"/>
                  </a:cubicBezTo>
                  <a:cubicBezTo>
                    <a:pt x="5308850" y="0"/>
                    <a:pt x="6840047" y="1531197"/>
                    <a:pt x="6840047" y="3420024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647CE05-BFD7-4863-8BE2-70130A4FD611}"/>
                </a:ext>
              </a:extLst>
            </p:cNvPr>
            <p:cNvSpPr/>
            <p:nvPr/>
          </p:nvSpPr>
          <p:spPr>
            <a:xfrm>
              <a:off x="9102513" y="3768513"/>
              <a:ext cx="6135977" cy="6135977"/>
            </a:xfrm>
            <a:custGeom>
              <a:avLst/>
              <a:gdLst>
                <a:gd name="connsiteX0" fmla="*/ 6156580 w 6135977"/>
                <a:gd name="connsiteY0" fmla="*/ 3078290 h 6135977"/>
                <a:gd name="connsiteX1" fmla="*/ 3078290 w 6135977"/>
                <a:gd name="connsiteY1" fmla="*/ 6156580 h 6135977"/>
                <a:gd name="connsiteX2" fmla="*/ 0 w 6135977"/>
                <a:gd name="connsiteY2" fmla="*/ 3078290 h 6135977"/>
                <a:gd name="connsiteX3" fmla="*/ 3078290 w 6135977"/>
                <a:gd name="connsiteY3" fmla="*/ 0 h 6135977"/>
                <a:gd name="connsiteX4" fmla="*/ 6156580 w 6135977"/>
                <a:gd name="connsiteY4" fmla="*/ 3078290 h 6135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5977" h="6135977">
                  <a:moveTo>
                    <a:pt x="6156580" y="3078290"/>
                  </a:moveTo>
                  <a:cubicBezTo>
                    <a:pt x="6156580" y="4778383"/>
                    <a:pt x="4778382" y="6156580"/>
                    <a:pt x="3078290" y="6156580"/>
                  </a:cubicBezTo>
                  <a:cubicBezTo>
                    <a:pt x="1378197" y="6156580"/>
                    <a:pt x="0" y="4778382"/>
                    <a:pt x="0" y="3078290"/>
                  </a:cubicBezTo>
                  <a:cubicBezTo>
                    <a:pt x="0" y="1378197"/>
                    <a:pt x="1378197" y="0"/>
                    <a:pt x="3078290" y="0"/>
                  </a:cubicBezTo>
                  <a:cubicBezTo>
                    <a:pt x="4778382" y="0"/>
                    <a:pt x="6156580" y="1378197"/>
                    <a:pt x="6156580" y="3078290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ED6F3E5-198D-4385-B530-4F5CFAFB4BB6}"/>
                </a:ext>
              </a:extLst>
            </p:cNvPr>
            <p:cNvSpPr/>
            <p:nvPr/>
          </p:nvSpPr>
          <p:spPr>
            <a:xfrm>
              <a:off x="9444695" y="4110695"/>
              <a:ext cx="5464155" cy="5464155"/>
            </a:xfrm>
            <a:custGeom>
              <a:avLst/>
              <a:gdLst>
                <a:gd name="connsiteX0" fmla="*/ 5472217 w 5464154"/>
                <a:gd name="connsiteY0" fmla="*/ 2736108 h 5464154"/>
                <a:gd name="connsiteX1" fmla="*/ 2736108 w 5464154"/>
                <a:gd name="connsiteY1" fmla="*/ 5472217 h 5464154"/>
                <a:gd name="connsiteX2" fmla="*/ 0 w 5464154"/>
                <a:gd name="connsiteY2" fmla="*/ 2736108 h 5464154"/>
                <a:gd name="connsiteX3" fmla="*/ 2736108 w 5464154"/>
                <a:gd name="connsiteY3" fmla="*/ 0 h 5464154"/>
                <a:gd name="connsiteX4" fmla="*/ 5472217 w 5464154"/>
                <a:gd name="connsiteY4" fmla="*/ 2736108 h 5464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4154" h="5464154">
                  <a:moveTo>
                    <a:pt x="5472217" y="2736108"/>
                  </a:moveTo>
                  <a:cubicBezTo>
                    <a:pt x="5472217" y="4247219"/>
                    <a:pt x="4247219" y="5472217"/>
                    <a:pt x="2736108" y="5472217"/>
                  </a:cubicBezTo>
                  <a:cubicBezTo>
                    <a:pt x="1224998" y="5472217"/>
                    <a:pt x="0" y="4247219"/>
                    <a:pt x="0" y="2736108"/>
                  </a:cubicBezTo>
                  <a:cubicBezTo>
                    <a:pt x="0" y="1224998"/>
                    <a:pt x="1224998" y="0"/>
                    <a:pt x="2736108" y="0"/>
                  </a:cubicBezTo>
                  <a:cubicBezTo>
                    <a:pt x="4247219" y="0"/>
                    <a:pt x="5472217" y="1224998"/>
                    <a:pt x="5472217" y="2736108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158E10D-A53E-4C75-A046-A32B0B0C8DB4}"/>
                </a:ext>
              </a:extLst>
            </p:cNvPr>
            <p:cNvSpPr/>
            <p:nvPr/>
          </p:nvSpPr>
          <p:spPr>
            <a:xfrm>
              <a:off x="9786428" y="4452428"/>
              <a:ext cx="4747544" cy="4747544"/>
            </a:xfrm>
            <a:custGeom>
              <a:avLst/>
              <a:gdLst>
                <a:gd name="connsiteX0" fmla="*/ 4788750 w 4747544"/>
                <a:gd name="connsiteY0" fmla="*/ 2394375 h 4747544"/>
                <a:gd name="connsiteX1" fmla="*/ 2394375 w 4747544"/>
                <a:gd name="connsiteY1" fmla="*/ 4788750 h 4747544"/>
                <a:gd name="connsiteX2" fmla="*/ 0 w 4747544"/>
                <a:gd name="connsiteY2" fmla="*/ 2394375 h 4747544"/>
                <a:gd name="connsiteX3" fmla="*/ 2394375 w 4747544"/>
                <a:gd name="connsiteY3" fmla="*/ 0 h 4747544"/>
                <a:gd name="connsiteX4" fmla="*/ 4788750 w 4747544"/>
                <a:gd name="connsiteY4" fmla="*/ 2394375 h 474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7544" h="4747544">
                  <a:moveTo>
                    <a:pt x="4788750" y="2394375"/>
                  </a:moveTo>
                  <a:cubicBezTo>
                    <a:pt x="4788750" y="3716752"/>
                    <a:pt x="3716752" y="4788750"/>
                    <a:pt x="2394375" y="4788750"/>
                  </a:cubicBezTo>
                  <a:cubicBezTo>
                    <a:pt x="1071998" y="4788750"/>
                    <a:pt x="0" y="3716752"/>
                    <a:pt x="0" y="2394375"/>
                  </a:cubicBezTo>
                  <a:cubicBezTo>
                    <a:pt x="0" y="1071998"/>
                    <a:pt x="1071998" y="0"/>
                    <a:pt x="2394375" y="0"/>
                  </a:cubicBezTo>
                  <a:cubicBezTo>
                    <a:pt x="3716752" y="0"/>
                    <a:pt x="4788750" y="1071998"/>
                    <a:pt x="4788750" y="2394375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69FFDC0-6184-4EFD-9591-9DEAE65308C3}"/>
                </a:ext>
              </a:extLst>
            </p:cNvPr>
            <p:cNvSpPr/>
            <p:nvPr/>
          </p:nvSpPr>
          <p:spPr>
            <a:xfrm>
              <a:off x="10128162" y="4794162"/>
              <a:ext cx="4075722" cy="4075722"/>
            </a:xfrm>
            <a:custGeom>
              <a:avLst/>
              <a:gdLst>
                <a:gd name="connsiteX0" fmla="*/ 4105282 w 4075722"/>
                <a:gd name="connsiteY0" fmla="*/ 2052641 h 4075722"/>
                <a:gd name="connsiteX1" fmla="*/ 2052641 w 4075722"/>
                <a:gd name="connsiteY1" fmla="*/ 4105282 h 4075722"/>
                <a:gd name="connsiteX2" fmla="*/ 0 w 4075722"/>
                <a:gd name="connsiteY2" fmla="*/ 2052641 h 4075722"/>
                <a:gd name="connsiteX3" fmla="*/ 2052641 w 4075722"/>
                <a:gd name="connsiteY3" fmla="*/ 0 h 4075722"/>
                <a:gd name="connsiteX4" fmla="*/ 4105282 w 4075722"/>
                <a:gd name="connsiteY4" fmla="*/ 2052641 h 407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5722" h="4075722">
                  <a:moveTo>
                    <a:pt x="4105282" y="2052641"/>
                  </a:moveTo>
                  <a:cubicBezTo>
                    <a:pt x="4105282" y="3186284"/>
                    <a:pt x="3186284" y="4105282"/>
                    <a:pt x="2052641" y="4105282"/>
                  </a:cubicBezTo>
                  <a:cubicBezTo>
                    <a:pt x="918999" y="4105282"/>
                    <a:pt x="0" y="3186284"/>
                    <a:pt x="0" y="2052641"/>
                  </a:cubicBezTo>
                  <a:cubicBezTo>
                    <a:pt x="0" y="918999"/>
                    <a:pt x="918999" y="0"/>
                    <a:pt x="2052641" y="0"/>
                  </a:cubicBezTo>
                  <a:cubicBezTo>
                    <a:pt x="3186284" y="0"/>
                    <a:pt x="4105282" y="918999"/>
                    <a:pt x="4105282" y="2052641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39EFCFE-2D6F-4171-8384-8EA7151C471B}"/>
                </a:ext>
              </a:extLst>
            </p:cNvPr>
            <p:cNvSpPr/>
            <p:nvPr/>
          </p:nvSpPr>
          <p:spPr>
            <a:xfrm>
              <a:off x="10469448" y="5135448"/>
              <a:ext cx="3403900" cy="3403900"/>
            </a:xfrm>
            <a:custGeom>
              <a:avLst/>
              <a:gdLst>
                <a:gd name="connsiteX0" fmla="*/ 3422711 w 3403899"/>
                <a:gd name="connsiteY0" fmla="*/ 1711355 h 3403899"/>
                <a:gd name="connsiteX1" fmla="*/ 1711355 w 3403899"/>
                <a:gd name="connsiteY1" fmla="*/ 3422711 h 3403899"/>
                <a:gd name="connsiteX2" fmla="*/ 0 w 3403899"/>
                <a:gd name="connsiteY2" fmla="*/ 1711355 h 3403899"/>
                <a:gd name="connsiteX3" fmla="*/ 1711355 w 3403899"/>
                <a:gd name="connsiteY3" fmla="*/ 0 h 3403899"/>
                <a:gd name="connsiteX4" fmla="*/ 3422711 w 3403899"/>
                <a:gd name="connsiteY4" fmla="*/ 1711355 h 3403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3899" h="3403899">
                  <a:moveTo>
                    <a:pt x="3422711" y="1711355"/>
                  </a:moveTo>
                  <a:cubicBezTo>
                    <a:pt x="3422711" y="2656511"/>
                    <a:pt x="2656511" y="3422711"/>
                    <a:pt x="1711355" y="3422711"/>
                  </a:cubicBezTo>
                  <a:cubicBezTo>
                    <a:pt x="766200" y="3422711"/>
                    <a:pt x="0" y="2656511"/>
                    <a:pt x="0" y="1711355"/>
                  </a:cubicBezTo>
                  <a:cubicBezTo>
                    <a:pt x="0" y="766200"/>
                    <a:pt x="766200" y="0"/>
                    <a:pt x="1711355" y="0"/>
                  </a:cubicBezTo>
                  <a:cubicBezTo>
                    <a:pt x="2656511" y="0"/>
                    <a:pt x="3422711" y="766200"/>
                    <a:pt x="3422711" y="1711355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195CB9A-6C79-491F-B373-45814419FEAF}"/>
                </a:ext>
              </a:extLst>
            </p:cNvPr>
            <p:cNvSpPr/>
            <p:nvPr/>
          </p:nvSpPr>
          <p:spPr>
            <a:xfrm>
              <a:off x="10810733" y="5476733"/>
              <a:ext cx="2732077" cy="2732077"/>
            </a:xfrm>
            <a:custGeom>
              <a:avLst/>
              <a:gdLst>
                <a:gd name="connsiteX0" fmla="*/ 2740139 w 2732077"/>
                <a:gd name="connsiteY0" fmla="*/ 1370070 h 2732077"/>
                <a:gd name="connsiteX1" fmla="*/ 1370070 w 2732077"/>
                <a:gd name="connsiteY1" fmla="*/ 2740139 h 2732077"/>
                <a:gd name="connsiteX2" fmla="*/ 0 w 2732077"/>
                <a:gd name="connsiteY2" fmla="*/ 1370070 h 2732077"/>
                <a:gd name="connsiteX3" fmla="*/ 1370070 w 2732077"/>
                <a:gd name="connsiteY3" fmla="*/ 0 h 2732077"/>
                <a:gd name="connsiteX4" fmla="*/ 2740139 w 2732077"/>
                <a:gd name="connsiteY4" fmla="*/ 1370070 h 2732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2077" h="2732077">
                  <a:moveTo>
                    <a:pt x="2740139" y="1370070"/>
                  </a:moveTo>
                  <a:cubicBezTo>
                    <a:pt x="2740139" y="2126738"/>
                    <a:pt x="2126738" y="2740139"/>
                    <a:pt x="1370070" y="2740139"/>
                  </a:cubicBezTo>
                  <a:cubicBezTo>
                    <a:pt x="613401" y="2740139"/>
                    <a:pt x="0" y="2126738"/>
                    <a:pt x="0" y="1370070"/>
                  </a:cubicBezTo>
                  <a:cubicBezTo>
                    <a:pt x="0" y="613401"/>
                    <a:pt x="613401" y="0"/>
                    <a:pt x="1370070" y="0"/>
                  </a:cubicBezTo>
                  <a:cubicBezTo>
                    <a:pt x="2126738" y="0"/>
                    <a:pt x="2740139" y="613401"/>
                    <a:pt x="2740139" y="1370070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9B7BACC-C854-4660-AF41-F7F30D4F6534}"/>
                </a:ext>
              </a:extLst>
            </p:cNvPr>
            <p:cNvSpPr/>
            <p:nvPr/>
          </p:nvSpPr>
          <p:spPr>
            <a:xfrm>
              <a:off x="11151571" y="5817571"/>
              <a:ext cx="2015467" cy="2015467"/>
            </a:xfrm>
            <a:custGeom>
              <a:avLst/>
              <a:gdLst>
                <a:gd name="connsiteX0" fmla="*/ 2058464 w 2015466"/>
                <a:gd name="connsiteY0" fmla="*/ 1029232 h 2015466"/>
                <a:gd name="connsiteX1" fmla="*/ 1029232 w 2015466"/>
                <a:gd name="connsiteY1" fmla="*/ 2058464 h 2015466"/>
                <a:gd name="connsiteX2" fmla="*/ 0 w 2015466"/>
                <a:gd name="connsiteY2" fmla="*/ 1029232 h 2015466"/>
                <a:gd name="connsiteX3" fmla="*/ 1029232 w 2015466"/>
                <a:gd name="connsiteY3" fmla="*/ 0 h 2015466"/>
                <a:gd name="connsiteX4" fmla="*/ 2058464 w 2015466"/>
                <a:gd name="connsiteY4" fmla="*/ 1029232 h 2015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5466" h="2015466">
                  <a:moveTo>
                    <a:pt x="2058464" y="1029232"/>
                  </a:moveTo>
                  <a:cubicBezTo>
                    <a:pt x="2058464" y="1597661"/>
                    <a:pt x="1597661" y="2058464"/>
                    <a:pt x="1029232" y="2058464"/>
                  </a:cubicBezTo>
                  <a:cubicBezTo>
                    <a:pt x="460803" y="2058464"/>
                    <a:pt x="0" y="1597661"/>
                    <a:pt x="0" y="1029232"/>
                  </a:cubicBezTo>
                  <a:cubicBezTo>
                    <a:pt x="0" y="460803"/>
                    <a:pt x="460803" y="0"/>
                    <a:pt x="1029232" y="0"/>
                  </a:cubicBezTo>
                  <a:cubicBezTo>
                    <a:pt x="1597661" y="0"/>
                    <a:pt x="2058464" y="460803"/>
                    <a:pt x="2058464" y="1029232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A918EAA-CE0B-4AAE-A296-BC0FA2C014DA}"/>
                </a:ext>
              </a:extLst>
            </p:cNvPr>
            <p:cNvSpPr/>
            <p:nvPr/>
          </p:nvSpPr>
          <p:spPr>
            <a:xfrm>
              <a:off x="11491065" y="6157065"/>
              <a:ext cx="1343645" cy="1343645"/>
            </a:xfrm>
            <a:custGeom>
              <a:avLst/>
              <a:gdLst>
                <a:gd name="connsiteX0" fmla="*/ 1379475 w 1343644"/>
                <a:gd name="connsiteY0" fmla="*/ 689738 h 1343644"/>
                <a:gd name="connsiteX1" fmla="*/ 689738 w 1343644"/>
                <a:gd name="connsiteY1" fmla="*/ 1379475 h 1343644"/>
                <a:gd name="connsiteX2" fmla="*/ 0 w 1343644"/>
                <a:gd name="connsiteY2" fmla="*/ 689738 h 1343644"/>
                <a:gd name="connsiteX3" fmla="*/ 689738 w 1343644"/>
                <a:gd name="connsiteY3" fmla="*/ 0 h 1343644"/>
                <a:gd name="connsiteX4" fmla="*/ 1379475 w 1343644"/>
                <a:gd name="connsiteY4" fmla="*/ 689738 h 1343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3644" h="1343644">
                  <a:moveTo>
                    <a:pt x="1379475" y="689738"/>
                  </a:moveTo>
                  <a:cubicBezTo>
                    <a:pt x="1379475" y="1070669"/>
                    <a:pt x="1070669" y="1379475"/>
                    <a:pt x="689738" y="1379475"/>
                  </a:cubicBezTo>
                  <a:cubicBezTo>
                    <a:pt x="308806" y="1379475"/>
                    <a:pt x="0" y="1070669"/>
                    <a:pt x="0" y="689738"/>
                  </a:cubicBezTo>
                  <a:cubicBezTo>
                    <a:pt x="0" y="308806"/>
                    <a:pt x="308806" y="0"/>
                    <a:pt x="689738" y="0"/>
                  </a:cubicBezTo>
                  <a:cubicBezTo>
                    <a:pt x="1070669" y="0"/>
                    <a:pt x="1379475" y="308806"/>
                    <a:pt x="1379475" y="689738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771BAAE-15B1-4EB7-987E-96F8715AA254}"/>
                </a:ext>
              </a:extLst>
            </p:cNvPr>
            <p:cNvSpPr/>
            <p:nvPr/>
          </p:nvSpPr>
          <p:spPr>
            <a:xfrm>
              <a:off x="11824737" y="6490737"/>
              <a:ext cx="671822" cy="671822"/>
            </a:xfrm>
            <a:custGeom>
              <a:avLst/>
              <a:gdLst>
                <a:gd name="connsiteX0" fmla="*/ 712132 w 671822"/>
                <a:gd name="connsiteY0" fmla="*/ 356066 h 671822"/>
                <a:gd name="connsiteX1" fmla="*/ 356066 w 671822"/>
                <a:gd name="connsiteY1" fmla="*/ 712132 h 671822"/>
                <a:gd name="connsiteX2" fmla="*/ 0 w 671822"/>
                <a:gd name="connsiteY2" fmla="*/ 356066 h 671822"/>
                <a:gd name="connsiteX3" fmla="*/ 356066 w 671822"/>
                <a:gd name="connsiteY3" fmla="*/ 0 h 671822"/>
                <a:gd name="connsiteX4" fmla="*/ 712132 w 671822"/>
                <a:gd name="connsiteY4" fmla="*/ 356066 h 67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822" h="671822">
                  <a:moveTo>
                    <a:pt x="712132" y="356066"/>
                  </a:moveTo>
                  <a:cubicBezTo>
                    <a:pt x="712132" y="552716"/>
                    <a:pt x="552716" y="712132"/>
                    <a:pt x="356066" y="712132"/>
                  </a:cubicBezTo>
                  <a:cubicBezTo>
                    <a:pt x="159416" y="712132"/>
                    <a:pt x="0" y="552716"/>
                    <a:pt x="0" y="356066"/>
                  </a:cubicBezTo>
                  <a:cubicBezTo>
                    <a:pt x="0" y="159416"/>
                    <a:pt x="159416" y="0"/>
                    <a:pt x="356066" y="0"/>
                  </a:cubicBezTo>
                  <a:cubicBezTo>
                    <a:pt x="552716" y="0"/>
                    <a:pt x="712132" y="159416"/>
                    <a:pt x="712132" y="356066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CE5D0DE-EF8E-46DC-82CB-B6AD315C1CD9}"/>
                </a:ext>
              </a:extLst>
            </p:cNvPr>
            <p:cNvSpPr/>
            <p:nvPr/>
          </p:nvSpPr>
          <p:spPr>
            <a:xfrm>
              <a:off x="12071520" y="6737520"/>
              <a:ext cx="179153" cy="179153"/>
            </a:xfrm>
            <a:custGeom>
              <a:avLst/>
              <a:gdLst>
                <a:gd name="connsiteX0" fmla="*/ 218566 w 179152"/>
                <a:gd name="connsiteY0" fmla="*/ 109283 h 179152"/>
                <a:gd name="connsiteX1" fmla="*/ 109283 w 179152"/>
                <a:gd name="connsiteY1" fmla="*/ 218566 h 179152"/>
                <a:gd name="connsiteX2" fmla="*/ 0 w 179152"/>
                <a:gd name="connsiteY2" fmla="*/ 109283 h 179152"/>
                <a:gd name="connsiteX3" fmla="*/ 109283 w 179152"/>
                <a:gd name="connsiteY3" fmla="*/ 0 h 179152"/>
                <a:gd name="connsiteX4" fmla="*/ 218566 w 179152"/>
                <a:gd name="connsiteY4" fmla="*/ 109283 h 179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152" h="179152">
                  <a:moveTo>
                    <a:pt x="218566" y="109283"/>
                  </a:moveTo>
                  <a:cubicBezTo>
                    <a:pt x="218566" y="169638"/>
                    <a:pt x="169639" y="218566"/>
                    <a:pt x="109283" y="218566"/>
                  </a:cubicBezTo>
                  <a:cubicBezTo>
                    <a:pt x="48928" y="218566"/>
                    <a:pt x="0" y="169639"/>
                    <a:pt x="0" y="109283"/>
                  </a:cubicBezTo>
                  <a:cubicBezTo>
                    <a:pt x="0" y="48928"/>
                    <a:pt x="48927" y="0"/>
                    <a:pt x="109283" y="0"/>
                  </a:cubicBezTo>
                  <a:cubicBezTo>
                    <a:pt x="169638" y="0"/>
                    <a:pt x="218566" y="48927"/>
                    <a:pt x="218566" y="109283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39">
            <a:extLst>
              <a:ext uri="{FF2B5EF4-FFF2-40B4-BE49-F238E27FC236}">
                <a16:creationId xmlns:a16="http://schemas.microsoft.com/office/drawing/2014/main" id="{8E377DCD-CCC1-499C-8887-D44305F050F6}"/>
              </a:ext>
            </a:extLst>
          </p:cNvPr>
          <p:cNvGrpSpPr/>
          <p:nvPr/>
        </p:nvGrpSpPr>
        <p:grpSpPr>
          <a:xfrm>
            <a:off x="8834540" y="3491631"/>
            <a:ext cx="6714920" cy="6714920"/>
            <a:chOff x="8407401" y="3073401"/>
            <a:chExt cx="7569198" cy="7569198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C0D12EE-4E0C-4486-9E32-26CCB9787D5C}"/>
                </a:ext>
              </a:extLst>
            </p:cNvPr>
            <p:cNvSpPr/>
            <p:nvPr/>
          </p:nvSpPr>
          <p:spPr>
            <a:xfrm>
              <a:off x="8418598" y="3084598"/>
              <a:ext cx="7524410" cy="7524410"/>
            </a:xfrm>
            <a:custGeom>
              <a:avLst/>
              <a:gdLst>
                <a:gd name="connsiteX0" fmla="*/ 7524410 w 7524409"/>
                <a:gd name="connsiteY0" fmla="*/ 3762205 h 7524409"/>
                <a:gd name="connsiteX1" fmla="*/ 3762205 w 7524409"/>
                <a:gd name="connsiteY1" fmla="*/ 7524410 h 7524409"/>
                <a:gd name="connsiteX2" fmla="*/ 0 w 7524409"/>
                <a:gd name="connsiteY2" fmla="*/ 3762205 h 7524409"/>
                <a:gd name="connsiteX3" fmla="*/ 3762205 w 7524409"/>
                <a:gd name="connsiteY3" fmla="*/ 0 h 7524409"/>
                <a:gd name="connsiteX4" fmla="*/ 7524410 w 7524409"/>
                <a:gd name="connsiteY4" fmla="*/ 3762205 h 7524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24409" h="7524409">
                  <a:moveTo>
                    <a:pt x="7524410" y="3762205"/>
                  </a:moveTo>
                  <a:cubicBezTo>
                    <a:pt x="7524410" y="5840014"/>
                    <a:pt x="5840014" y="7524410"/>
                    <a:pt x="3762205" y="7524410"/>
                  </a:cubicBezTo>
                  <a:cubicBezTo>
                    <a:pt x="1684397" y="7524410"/>
                    <a:pt x="0" y="5840014"/>
                    <a:pt x="0" y="3762205"/>
                  </a:cubicBezTo>
                  <a:cubicBezTo>
                    <a:pt x="0" y="1684397"/>
                    <a:pt x="1684397" y="0"/>
                    <a:pt x="3762205" y="0"/>
                  </a:cubicBezTo>
                  <a:cubicBezTo>
                    <a:pt x="5840014" y="0"/>
                    <a:pt x="7524410" y="1684397"/>
                    <a:pt x="7524410" y="3762205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D57C85-FA4F-4F39-BE14-3B6E60FE3466}"/>
                </a:ext>
              </a:extLst>
            </p:cNvPr>
            <p:cNvSpPr/>
            <p:nvPr/>
          </p:nvSpPr>
          <p:spPr>
            <a:xfrm>
              <a:off x="8760780" y="3426780"/>
              <a:ext cx="6807799" cy="6807799"/>
            </a:xfrm>
            <a:custGeom>
              <a:avLst/>
              <a:gdLst>
                <a:gd name="connsiteX0" fmla="*/ 6840047 w 6807799"/>
                <a:gd name="connsiteY0" fmla="*/ 3420024 h 6807799"/>
                <a:gd name="connsiteX1" fmla="*/ 3420024 w 6807799"/>
                <a:gd name="connsiteY1" fmla="*/ 6840047 h 6807799"/>
                <a:gd name="connsiteX2" fmla="*/ 0 w 6807799"/>
                <a:gd name="connsiteY2" fmla="*/ 3420024 h 6807799"/>
                <a:gd name="connsiteX3" fmla="*/ 3420024 w 6807799"/>
                <a:gd name="connsiteY3" fmla="*/ 0 h 6807799"/>
                <a:gd name="connsiteX4" fmla="*/ 6840047 w 6807799"/>
                <a:gd name="connsiteY4" fmla="*/ 3420024 h 680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07799" h="6807799">
                  <a:moveTo>
                    <a:pt x="6840047" y="3420024"/>
                  </a:moveTo>
                  <a:cubicBezTo>
                    <a:pt x="6840047" y="5308850"/>
                    <a:pt x="5308850" y="6840047"/>
                    <a:pt x="3420024" y="6840047"/>
                  </a:cubicBezTo>
                  <a:cubicBezTo>
                    <a:pt x="1531197" y="6840047"/>
                    <a:pt x="0" y="5308850"/>
                    <a:pt x="0" y="3420024"/>
                  </a:cubicBezTo>
                  <a:cubicBezTo>
                    <a:pt x="0" y="1531197"/>
                    <a:pt x="1531197" y="0"/>
                    <a:pt x="3420024" y="0"/>
                  </a:cubicBezTo>
                  <a:cubicBezTo>
                    <a:pt x="5308850" y="0"/>
                    <a:pt x="6840047" y="1531197"/>
                    <a:pt x="6840047" y="3420024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19E6362-AF91-4C0F-B982-909285C25B6B}"/>
                </a:ext>
              </a:extLst>
            </p:cNvPr>
            <p:cNvSpPr/>
            <p:nvPr/>
          </p:nvSpPr>
          <p:spPr>
            <a:xfrm>
              <a:off x="9102513" y="3768513"/>
              <a:ext cx="6135977" cy="6135977"/>
            </a:xfrm>
            <a:custGeom>
              <a:avLst/>
              <a:gdLst>
                <a:gd name="connsiteX0" fmla="*/ 6156580 w 6135977"/>
                <a:gd name="connsiteY0" fmla="*/ 3078290 h 6135977"/>
                <a:gd name="connsiteX1" fmla="*/ 3078290 w 6135977"/>
                <a:gd name="connsiteY1" fmla="*/ 6156580 h 6135977"/>
                <a:gd name="connsiteX2" fmla="*/ 0 w 6135977"/>
                <a:gd name="connsiteY2" fmla="*/ 3078290 h 6135977"/>
                <a:gd name="connsiteX3" fmla="*/ 3078290 w 6135977"/>
                <a:gd name="connsiteY3" fmla="*/ 0 h 6135977"/>
                <a:gd name="connsiteX4" fmla="*/ 6156580 w 6135977"/>
                <a:gd name="connsiteY4" fmla="*/ 3078290 h 6135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5977" h="6135977">
                  <a:moveTo>
                    <a:pt x="6156580" y="3078290"/>
                  </a:moveTo>
                  <a:cubicBezTo>
                    <a:pt x="6156580" y="4778383"/>
                    <a:pt x="4778382" y="6156580"/>
                    <a:pt x="3078290" y="6156580"/>
                  </a:cubicBezTo>
                  <a:cubicBezTo>
                    <a:pt x="1378197" y="6156580"/>
                    <a:pt x="0" y="4778382"/>
                    <a:pt x="0" y="3078290"/>
                  </a:cubicBezTo>
                  <a:cubicBezTo>
                    <a:pt x="0" y="1378197"/>
                    <a:pt x="1378197" y="0"/>
                    <a:pt x="3078290" y="0"/>
                  </a:cubicBezTo>
                  <a:cubicBezTo>
                    <a:pt x="4778382" y="0"/>
                    <a:pt x="6156580" y="1378197"/>
                    <a:pt x="6156580" y="3078290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050A479-9BEE-4394-96B0-28C8E989A3ED}"/>
                </a:ext>
              </a:extLst>
            </p:cNvPr>
            <p:cNvSpPr/>
            <p:nvPr/>
          </p:nvSpPr>
          <p:spPr>
            <a:xfrm>
              <a:off x="9444695" y="4110695"/>
              <a:ext cx="5464155" cy="5464155"/>
            </a:xfrm>
            <a:custGeom>
              <a:avLst/>
              <a:gdLst>
                <a:gd name="connsiteX0" fmla="*/ 5472217 w 5464154"/>
                <a:gd name="connsiteY0" fmla="*/ 2736108 h 5464154"/>
                <a:gd name="connsiteX1" fmla="*/ 2736108 w 5464154"/>
                <a:gd name="connsiteY1" fmla="*/ 5472217 h 5464154"/>
                <a:gd name="connsiteX2" fmla="*/ 0 w 5464154"/>
                <a:gd name="connsiteY2" fmla="*/ 2736108 h 5464154"/>
                <a:gd name="connsiteX3" fmla="*/ 2736108 w 5464154"/>
                <a:gd name="connsiteY3" fmla="*/ 0 h 5464154"/>
                <a:gd name="connsiteX4" fmla="*/ 5472217 w 5464154"/>
                <a:gd name="connsiteY4" fmla="*/ 2736108 h 5464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4154" h="5464154">
                  <a:moveTo>
                    <a:pt x="5472217" y="2736108"/>
                  </a:moveTo>
                  <a:cubicBezTo>
                    <a:pt x="5472217" y="4247219"/>
                    <a:pt x="4247219" y="5472217"/>
                    <a:pt x="2736108" y="5472217"/>
                  </a:cubicBezTo>
                  <a:cubicBezTo>
                    <a:pt x="1224998" y="5472217"/>
                    <a:pt x="0" y="4247219"/>
                    <a:pt x="0" y="2736108"/>
                  </a:cubicBezTo>
                  <a:cubicBezTo>
                    <a:pt x="0" y="1224998"/>
                    <a:pt x="1224998" y="0"/>
                    <a:pt x="2736108" y="0"/>
                  </a:cubicBezTo>
                  <a:cubicBezTo>
                    <a:pt x="4247219" y="0"/>
                    <a:pt x="5472217" y="1224998"/>
                    <a:pt x="5472217" y="2736108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4D3DB4D-1D93-451D-84F7-8D40B4B246BE}"/>
                </a:ext>
              </a:extLst>
            </p:cNvPr>
            <p:cNvSpPr/>
            <p:nvPr/>
          </p:nvSpPr>
          <p:spPr>
            <a:xfrm>
              <a:off x="9786428" y="4452428"/>
              <a:ext cx="4747544" cy="4747544"/>
            </a:xfrm>
            <a:custGeom>
              <a:avLst/>
              <a:gdLst>
                <a:gd name="connsiteX0" fmla="*/ 4788750 w 4747544"/>
                <a:gd name="connsiteY0" fmla="*/ 2394375 h 4747544"/>
                <a:gd name="connsiteX1" fmla="*/ 2394375 w 4747544"/>
                <a:gd name="connsiteY1" fmla="*/ 4788750 h 4747544"/>
                <a:gd name="connsiteX2" fmla="*/ 0 w 4747544"/>
                <a:gd name="connsiteY2" fmla="*/ 2394375 h 4747544"/>
                <a:gd name="connsiteX3" fmla="*/ 2394375 w 4747544"/>
                <a:gd name="connsiteY3" fmla="*/ 0 h 4747544"/>
                <a:gd name="connsiteX4" fmla="*/ 4788750 w 4747544"/>
                <a:gd name="connsiteY4" fmla="*/ 2394375 h 474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7544" h="4747544">
                  <a:moveTo>
                    <a:pt x="4788750" y="2394375"/>
                  </a:moveTo>
                  <a:cubicBezTo>
                    <a:pt x="4788750" y="3716752"/>
                    <a:pt x="3716752" y="4788750"/>
                    <a:pt x="2394375" y="4788750"/>
                  </a:cubicBezTo>
                  <a:cubicBezTo>
                    <a:pt x="1071998" y="4788750"/>
                    <a:pt x="0" y="3716752"/>
                    <a:pt x="0" y="2394375"/>
                  </a:cubicBezTo>
                  <a:cubicBezTo>
                    <a:pt x="0" y="1071998"/>
                    <a:pt x="1071998" y="0"/>
                    <a:pt x="2394375" y="0"/>
                  </a:cubicBezTo>
                  <a:cubicBezTo>
                    <a:pt x="3716752" y="0"/>
                    <a:pt x="4788750" y="1071998"/>
                    <a:pt x="4788750" y="2394375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E5D77B2-9475-4220-9F32-FD6CE55B589F}"/>
                </a:ext>
              </a:extLst>
            </p:cNvPr>
            <p:cNvSpPr/>
            <p:nvPr/>
          </p:nvSpPr>
          <p:spPr>
            <a:xfrm>
              <a:off x="10128162" y="4794162"/>
              <a:ext cx="4075722" cy="4075722"/>
            </a:xfrm>
            <a:custGeom>
              <a:avLst/>
              <a:gdLst>
                <a:gd name="connsiteX0" fmla="*/ 4105282 w 4075722"/>
                <a:gd name="connsiteY0" fmla="*/ 2052641 h 4075722"/>
                <a:gd name="connsiteX1" fmla="*/ 2052641 w 4075722"/>
                <a:gd name="connsiteY1" fmla="*/ 4105282 h 4075722"/>
                <a:gd name="connsiteX2" fmla="*/ 0 w 4075722"/>
                <a:gd name="connsiteY2" fmla="*/ 2052641 h 4075722"/>
                <a:gd name="connsiteX3" fmla="*/ 2052641 w 4075722"/>
                <a:gd name="connsiteY3" fmla="*/ 0 h 4075722"/>
                <a:gd name="connsiteX4" fmla="*/ 4105282 w 4075722"/>
                <a:gd name="connsiteY4" fmla="*/ 2052641 h 4075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5722" h="4075722">
                  <a:moveTo>
                    <a:pt x="4105282" y="2052641"/>
                  </a:moveTo>
                  <a:cubicBezTo>
                    <a:pt x="4105282" y="3186284"/>
                    <a:pt x="3186284" y="4105282"/>
                    <a:pt x="2052641" y="4105282"/>
                  </a:cubicBezTo>
                  <a:cubicBezTo>
                    <a:pt x="918999" y="4105282"/>
                    <a:pt x="0" y="3186284"/>
                    <a:pt x="0" y="2052641"/>
                  </a:cubicBezTo>
                  <a:cubicBezTo>
                    <a:pt x="0" y="918999"/>
                    <a:pt x="918999" y="0"/>
                    <a:pt x="2052641" y="0"/>
                  </a:cubicBezTo>
                  <a:cubicBezTo>
                    <a:pt x="3186284" y="0"/>
                    <a:pt x="4105282" y="918999"/>
                    <a:pt x="4105282" y="2052641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4B7E73B-9BFE-4A3A-83FF-B8E2F17B3543}"/>
                </a:ext>
              </a:extLst>
            </p:cNvPr>
            <p:cNvSpPr/>
            <p:nvPr/>
          </p:nvSpPr>
          <p:spPr>
            <a:xfrm>
              <a:off x="10469448" y="5135448"/>
              <a:ext cx="3403900" cy="3403900"/>
            </a:xfrm>
            <a:custGeom>
              <a:avLst/>
              <a:gdLst>
                <a:gd name="connsiteX0" fmla="*/ 3422711 w 3403899"/>
                <a:gd name="connsiteY0" fmla="*/ 1711355 h 3403899"/>
                <a:gd name="connsiteX1" fmla="*/ 1711355 w 3403899"/>
                <a:gd name="connsiteY1" fmla="*/ 3422711 h 3403899"/>
                <a:gd name="connsiteX2" fmla="*/ 0 w 3403899"/>
                <a:gd name="connsiteY2" fmla="*/ 1711355 h 3403899"/>
                <a:gd name="connsiteX3" fmla="*/ 1711355 w 3403899"/>
                <a:gd name="connsiteY3" fmla="*/ 0 h 3403899"/>
                <a:gd name="connsiteX4" fmla="*/ 3422711 w 3403899"/>
                <a:gd name="connsiteY4" fmla="*/ 1711355 h 3403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3899" h="3403899">
                  <a:moveTo>
                    <a:pt x="3422711" y="1711355"/>
                  </a:moveTo>
                  <a:cubicBezTo>
                    <a:pt x="3422711" y="2656511"/>
                    <a:pt x="2656511" y="3422711"/>
                    <a:pt x="1711355" y="3422711"/>
                  </a:cubicBezTo>
                  <a:cubicBezTo>
                    <a:pt x="766200" y="3422711"/>
                    <a:pt x="0" y="2656511"/>
                    <a:pt x="0" y="1711355"/>
                  </a:cubicBezTo>
                  <a:cubicBezTo>
                    <a:pt x="0" y="766200"/>
                    <a:pt x="766200" y="0"/>
                    <a:pt x="1711355" y="0"/>
                  </a:cubicBezTo>
                  <a:cubicBezTo>
                    <a:pt x="2656511" y="0"/>
                    <a:pt x="3422711" y="766200"/>
                    <a:pt x="3422711" y="1711355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BDF7CD8-38C1-426B-8574-393946289804}"/>
                </a:ext>
              </a:extLst>
            </p:cNvPr>
            <p:cNvSpPr/>
            <p:nvPr/>
          </p:nvSpPr>
          <p:spPr>
            <a:xfrm>
              <a:off x="10810733" y="5476733"/>
              <a:ext cx="2732077" cy="2732077"/>
            </a:xfrm>
            <a:custGeom>
              <a:avLst/>
              <a:gdLst>
                <a:gd name="connsiteX0" fmla="*/ 2740139 w 2732077"/>
                <a:gd name="connsiteY0" fmla="*/ 1370070 h 2732077"/>
                <a:gd name="connsiteX1" fmla="*/ 1370070 w 2732077"/>
                <a:gd name="connsiteY1" fmla="*/ 2740139 h 2732077"/>
                <a:gd name="connsiteX2" fmla="*/ 0 w 2732077"/>
                <a:gd name="connsiteY2" fmla="*/ 1370070 h 2732077"/>
                <a:gd name="connsiteX3" fmla="*/ 1370070 w 2732077"/>
                <a:gd name="connsiteY3" fmla="*/ 0 h 2732077"/>
                <a:gd name="connsiteX4" fmla="*/ 2740139 w 2732077"/>
                <a:gd name="connsiteY4" fmla="*/ 1370070 h 2732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2077" h="2732077">
                  <a:moveTo>
                    <a:pt x="2740139" y="1370070"/>
                  </a:moveTo>
                  <a:cubicBezTo>
                    <a:pt x="2740139" y="2126738"/>
                    <a:pt x="2126738" y="2740139"/>
                    <a:pt x="1370070" y="2740139"/>
                  </a:cubicBezTo>
                  <a:cubicBezTo>
                    <a:pt x="613401" y="2740139"/>
                    <a:pt x="0" y="2126738"/>
                    <a:pt x="0" y="1370070"/>
                  </a:cubicBezTo>
                  <a:cubicBezTo>
                    <a:pt x="0" y="613401"/>
                    <a:pt x="613401" y="0"/>
                    <a:pt x="1370070" y="0"/>
                  </a:cubicBezTo>
                  <a:cubicBezTo>
                    <a:pt x="2126738" y="0"/>
                    <a:pt x="2740139" y="613401"/>
                    <a:pt x="2740139" y="1370070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0E94442-4251-420D-8DD4-7555B8A04348}"/>
                </a:ext>
              </a:extLst>
            </p:cNvPr>
            <p:cNvSpPr/>
            <p:nvPr/>
          </p:nvSpPr>
          <p:spPr>
            <a:xfrm>
              <a:off x="11151571" y="5817571"/>
              <a:ext cx="2015467" cy="2015467"/>
            </a:xfrm>
            <a:custGeom>
              <a:avLst/>
              <a:gdLst>
                <a:gd name="connsiteX0" fmla="*/ 2058464 w 2015466"/>
                <a:gd name="connsiteY0" fmla="*/ 1029232 h 2015466"/>
                <a:gd name="connsiteX1" fmla="*/ 1029232 w 2015466"/>
                <a:gd name="connsiteY1" fmla="*/ 2058464 h 2015466"/>
                <a:gd name="connsiteX2" fmla="*/ 0 w 2015466"/>
                <a:gd name="connsiteY2" fmla="*/ 1029232 h 2015466"/>
                <a:gd name="connsiteX3" fmla="*/ 1029232 w 2015466"/>
                <a:gd name="connsiteY3" fmla="*/ 0 h 2015466"/>
                <a:gd name="connsiteX4" fmla="*/ 2058464 w 2015466"/>
                <a:gd name="connsiteY4" fmla="*/ 1029232 h 2015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5466" h="2015466">
                  <a:moveTo>
                    <a:pt x="2058464" y="1029232"/>
                  </a:moveTo>
                  <a:cubicBezTo>
                    <a:pt x="2058464" y="1597661"/>
                    <a:pt x="1597661" y="2058464"/>
                    <a:pt x="1029232" y="2058464"/>
                  </a:cubicBezTo>
                  <a:cubicBezTo>
                    <a:pt x="460803" y="2058464"/>
                    <a:pt x="0" y="1597661"/>
                    <a:pt x="0" y="1029232"/>
                  </a:cubicBezTo>
                  <a:cubicBezTo>
                    <a:pt x="0" y="460803"/>
                    <a:pt x="460803" y="0"/>
                    <a:pt x="1029232" y="0"/>
                  </a:cubicBezTo>
                  <a:cubicBezTo>
                    <a:pt x="1597661" y="0"/>
                    <a:pt x="2058464" y="460803"/>
                    <a:pt x="2058464" y="1029232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6BC48EE-1177-43B6-B5C8-E49A002CEC32}"/>
                </a:ext>
              </a:extLst>
            </p:cNvPr>
            <p:cNvSpPr/>
            <p:nvPr/>
          </p:nvSpPr>
          <p:spPr>
            <a:xfrm>
              <a:off x="11491065" y="6157065"/>
              <a:ext cx="1343645" cy="1343645"/>
            </a:xfrm>
            <a:custGeom>
              <a:avLst/>
              <a:gdLst>
                <a:gd name="connsiteX0" fmla="*/ 1379475 w 1343644"/>
                <a:gd name="connsiteY0" fmla="*/ 689738 h 1343644"/>
                <a:gd name="connsiteX1" fmla="*/ 689738 w 1343644"/>
                <a:gd name="connsiteY1" fmla="*/ 1379475 h 1343644"/>
                <a:gd name="connsiteX2" fmla="*/ 0 w 1343644"/>
                <a:gd name="connsiteY2" fmla="*/ 689738 h 1343644"/>
                <a:gd name="connsiteX3" fmla="*/ 689738 w 1343644"/>
                <a:gd name="connsiteY3" fmla="*/ 0 h 1343644"/>
                <a:gd name="connsiteX4" fmla="*/ 1379475 w 1343644"/>
                <a:gd name="connsiteY4" fmla="*/ 689738 h 1343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3644" h="1343644">
                  <a:moveTo>
                    <a:pt x="1379475" y="689738"/>
                  </a:moveTo>
                  <a:cubicBezTo>
                    <a:pt x="1379475" y="1070669"/>
                    <a:pt x="1070669" y="1379475"/>
                    <a:pt x="689738" y="1379475"/>
                  </a:cubicBezTo>
                  <a:cubicBezTo>
                    <a:pt x="308806" y="1379475"/>
                    <a:pt x="0" y="1070669"/>
                    <a:pt x="0" y="689738"/>
                  </a:cubicBezTo>
                  <a:cubicBezTo>
                    <a:pt x="0" y="308806"/>
                    <a:pt x="308806" y="0"/>
                    <a:pt x="689738" y="0"/>
                  </a:cubicBezTo>
                  <a:cubicBezTo>
                    <a:pt x="1070669" y="0"/>
                    <a:pt x="1379475" y="308806"/>
                    <a:pt x="1379475" y="689738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49FCDA7-7B25-488E-8F62-3D1D66FAE46A}"/>
                </a:ext>
              </a:extLst>
            </p:cNvPr>
            <p:cNvSpPr/>
            <p:nvPr/>
          </p:nvSpPr>
          <p:spPr>
            <a:xfrm>
              <a:off x="11824737" y="6490737"/>
              <a:ext cx="671822" cy="671822"/>
            </a:xfrm>
            <a:custGeom>
              <a:avLst/>
              <a:gdLst>
                <a:gd name="connsiteX0" fmla="*/ 712132 w 671822"/>
                <a:gd name="connsiteY0" fmla="*/ 356066 h 671822"/>
                <a:gd name="connsiteX1" fmla="*/ 356066 w 671822"/>
                <a:gd name="connsiteY1" fmla="*/ 712132 h 671822"/>
                <a:gd name="connsiteX2" fmla="*/ 0 w 671822"/>
                <a:gd name="connsiteY2" fmla="*/ 356066 h 671822"/>
                <a:gd name="connsiteX3" fmla="*/ 356066 w 671822"/>
                <a:gd name="connsiteY3" fmla="*/ 0 h 671822"/>
                <a:gd name="connsiteX4" fmla="*/ 712132 w 671822"/>
                <a:gd name="connsiteY4" fmla="*/ 356066 h 671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822" h="671822">
                  <a:moveTo>
                    <a:pt x="712132" y="356066"/>
                  </a:moveTo>
                  <a:cubicBezTo>
                    <a:pt x="712132" y="552716"/>
                    <a:pt x="552716" y="712132"/>
                    <a:pt x="356066" y="712132"/>
                  </a:cubicBezTo>
                  <a:cubicBezTo>
                    <a:pt x="159416" y="712132"/>
                    <a:pt x="0" y="552716"/>
                    <a:pt x="0" y="356066"/>
                  </a:cubicBezTo>
                  <a:cubicBezTo>
                    <a:pt x="0" y="159416"/>
                    <a:pt x="159416" y="0"/>
                    <a:pt x="356066" y="0"/>
                  </a:cubicBezTo>
                  <a:cubicBezTo>
                    <a:pt x="552716" y="0"/>
                    <a:pt x="712132" y="159416"/>
                    <a:pt x="712132" y="356066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7DB764F-15F8-4B46-AEF3-D17ED66206D6}"/>
                </a:ext>
              </a:extLst>
            </p:cNvPr>
            <p:cNvSpPr/>
            <p:nvPr/>
          </p:nvSpPr>
          <p:spPr>
            <a:xfrm>
              <a:off x="12071520" y="6737520"/>
              <a:ext cx="179153" cy="179153"/>
            </a:xfrm>
            <a:custGeom>
              <a:avLst/>
              <a:gdLst>
                <a:gd name="connsiteX0" fmla="*/ 218566 w 179152"/>
                <a:gd name="connsiteY0" fmla="*/ 109283 h 179152"/>
                <a:gd name="connsiteX1" fmla="*/ 109283 w 179152"/>
                <a:gd name="connsiteY1" fmla="*/ 218566 h 179152"/>
                <a:gd name="connsiteX2" fmla="*/ 0 w 179152"/>
                <a:gd name="connsiteY2" fmla="*/ 109283 h 179152"/>
                <a:gd name="connsiteX3" fmla="*/ 109283 w 179152"/>
                <a:gd name="connsiteY3" fmla="*/ 0 h 179152"/>
                <a:gd name="connsiteX4" fmla="*/ 218566 w 179152"/>
                <a:gd name="connsiteY4" fmla="*/ 109283 h 179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152" h="179152">
                  <a:moveTo>
                    <a:pt x="218566" y="109283"/>
                  </a:moveTo>
                  <a:cubicBezTo>
                    <a:pt x="218566" y="169638"/>
                    <a:pt x="169639" y="218566"/>
                    <a:pt x="109283" y="218566"/>
                  </a:cubicBezTo>
                  <a:cubicBezTo>
                    <a:pt x="48928" y="218566"/>
                    <a:pt x="0" y="169639"/>
                    <a:pt x="0" y="109283"/>
                  </a:cubicBezTo>
                  <a:cubicBezTo>
                    <a:pt x="0" y="48928"/>
                    <a:pt x="48927" y="0"/>
                    <a:pt x="109283" y="0"/>
                  </a:cubicBezTo>
                  <a:cubicBezTo>
                    <a:pt x="169638" y="0"/>
                    <a:pt x="218566" y="48927"/>
                    <a:pt x="218566" y="109283"/>
                  </a:cubicBezTo>
                  <a:close/>
                </a:path>
              </a:pathLst>
            </a:custGeom>
            <a:noFill/>
            <a:ln w="3175" cap="flat">
              <a:solidFill>
                <a:schemeClr val="accent3">
                  <a:alpha val="26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639BA7A0-0D00-4038-A1D2-39A664347911}"/>
              </a:ext>
            </a:extLst>
          </p:cNvPr>
          <p:cNvSpPr/>
          <p:nvPr/>
        </p:nvSpPr>
        <p:spPr>
          <a:xfrm flipH="1">
            <a:off x="4259126" y="1038056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99BCA12-A267-4290-8C73-02C24F02BF30}"/>
              </a:ext>
            </a:extLst>
          </p:cNvPr>
          <p:cNvSpPr/>
          <p:nvPr/>
        </p:nvSpPr>
        <p:spPr>
          <a:xfrm flipH="1">
            <a:off x="9637867" y="-1277531"/>
            <a:ext cx="4096088" cy="4096088"/>
          </a:xfrm>
          <a:prstGeom prst="ellipse">
            <a:avLst/>
          </a:prstGeom>
          <a:gradFill flip="none" rotWithShape="1">
            <a:gsLst>
              <a:gs pos="26000">
                <a:schemeClr val="accent1">
                  <a:lumMod val="50000"/>
                  <a:lumOff val="50000"/>
                  <a:alpha val="0"/>
                </a:schemeClr>
              </a:gs>
              <a:gs pos="100000">
                <a:schemeClr val="accent1">
                  <a:lumMod val="50000"/>
                  <a:lumOff val="50000"/>
                  <a:alpha val="20000"/>
                </a:schemeClr>
              </a:gs>
            </a:gsLst>
            <a:lin ang="0" scaled="0"/>
            <a:tileRect/>
          </a:gradFill>
          <a:ln>
            <a:gradFill>
              <a:gsLst>
                <a:gs pos="26000">
                  <a:schemeClr val="accent1">
                    <a:lumMod val="25000"/>
                    <a:lumOff val="75000"/>
                    <a:alpha val="0"/>
                  </a:schemeClr>
                </a:gs>
                <a:gs pos="100000">
                  <a:schemeClr val="accent1">
                    <a:lumMod val="25000"/>
                    <a:lumOff val="7500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repeatCount="indefinite" accel="14000" decel="14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9" dur="6000" fill="hold"/>
                                        <p:tgtEl>
                                          <p:spTgt spid="6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ccel="14000" decel="14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4" dur="6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23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3" presetClass="entr" presetSubtype="27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96 1.11022E-16 L 1.11022E-16 1.11022E-16 " pathEditMode="relative" rAng="0" ptsTypes="AA">
                                      <p:cBhvr>
                                        <p:cTn id="32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0396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390</Words>
  <Application>Microsoft Office PowerPoint</Application>
  <PresentationFormat>Widescreen</PresentationFormat>
  <Paragraphs>81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1_Office Theme</vt:lpstr>
      <vt:lpstr>PowerPoint Presentation</vt:lpstr>
      <vt:lpstr>Relationship Management and Training &amp; Development</vt:lpstr>
      <vt:lpstr>Relationship in the School</vt:lpstr>
      <vt:lpstr>Relationship Management in ………..</vt:lpstr>
      <vt:lpstr>Strategy Used to know more about customers</vt:lpstr>
      <vt:lpstr>Resources Provided for the relationship</vt:lpstr>
      <vt:lpstr>Relationship Management Policy</vt:lpstr>
      <vt:lpstr>Enhancing the Parents Relation in the in ………………….</vt:lpstr>
      <vt:lpstr>PowerPoint Presentation</vt:lpstr>
      <vt:lpstr>Partnering with Parents to  Establish Community</vt:lpstr>
      <vt:lpstr>Why we need relationship</vt:lpstr>
      <vt:lpstr>PowerPoint Presentation</vt:lpstr>
      <vt:lpstr>PowerPoint Presentation</vt:lpstr>
      <vt:lpstr>PowerPoint Presentation</vt:lpstr>
      <vt:lpstr>Five things TEACHERS wish PARENTS  would do:</vt:lpstr>
      <vt:lpstr>PowerPoint Presentation</vt:lpstr>
      <vt:lpstr> What PARENTS expect of TEACHERS </vt:lpstr>
      <vt:lpstr>What Management Expect from Teachers</vt:lpstr>
      <vt:lpstr>PowerPoint Presentation</vt:lpstr>
      <vt:lpstr>Create a positive classroom community by  . . 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Management and Training &amp; Development</dc:title>
  <dc:creator>lenovo lap</dc:creator>
  <cp:lastModifiedBy>Manojkumar Meloth</cp:lastModifiedBy>
  <cp:revision>35</cp:revision>
  <dcterms:created xsi:type="dcterms:W3CDTF">2019-06-16T03:20:59Z</dcterms:created>
  <dcterms:modified xsi:type="dcterms:W3CDTF">2023-08-08T11:09:28Z</dcterms:modified>
</cp:coreProperties>
</file>